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89" r:id="rId2"/>
    <p:sldId id="288" r:id="rId3"/>
    <p:sldId id="266" r:id="rId4"/>
    <p:sldId id="290" r:id="rId5"/>
    <p:sldId id="298" r:id="rId6"/>
    <p:sldId id="299" r:id="rId7"/>
    <p:sldId id="304" r:id="rId8"/>
    <p:sldId id="301" r:id="rId9"/>
    <p:sldId id="303" r:id="rId10"/>
    <p:sldId id="305" r:id="rId11"/>
    <p:sldId id="310" r:id="rId12"/>
    <p:sldId id="302" r:id="rId13"/>
    <p:sldId id="306" r:id="rId14"/>
    <p:sldId id="307" r:id="rId15"/>
    <p:sldId id="308" r:id="rId16"/>
    <p:sldId id="309" r:id="rId17"/>
    <p:sldId id="311" r:id="rId18"/>
    <p:sldId id="312" r:id="rId19"/>
    <p:sldId id="258" r:id="rId20"/>
  </p:sldIdLst>
  <p:sldSz cx="12192000" cy="6858000"/>
  <p:notesSz cx="6858000" cy="9144000"/>
  <p:embeddedFontLst>
    <p:embeddedFont>
      <p:font typeface="幼圆" panose="02010509060101010101" pitchFamily="49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微软雅黑" panose="020B0503020204020204" pitchFamily="34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6035" autoAdjust="0"/>
  </p:normalViewPr>
  <p:slideViewPr>
    <p:cSldViewPr snapToGrid="0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60EC-A16E-4C12-99BC-E1B96598F4BF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74FE-2915-4871-9AD4-DCC42AE8B7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00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39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306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10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98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62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84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39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683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0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84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71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44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074FE-2915-4871-9AD4-DCC42AE8B7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2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5" name="圆角矩形 4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563500" y="442761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时尚微立体图表合集</a:t>
              </a:r>
            </a:p>
          </p:txBody>
        </p:sp>
      </p:grpSp>
      <p:cxnSp>
        <p:nvCxnSpPr>
          <p:cNvPr id="9" name="直接连接符 8"/>
          <p:cNvCxnSpPr/>
          <p:nvPr userDrawn="1"/>
        </p:nvCxnSpPr>
        <p:spPr>
          <a:xfrm flipH="1">
            <a:off x="-1270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7505700" y="621482"/>
            <a:ext cx="4775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04A44-FA30-41CC-93B2-CBE1BCCB16A2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F771-347B-4D1E-BCA0-9CA38B7666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lido/awesome-flutt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>
            <a:fillRect/>
          </a:stretch>
        </p:blipFill>
        <p:spPr>
          <a:xfrm>
            <a:off x="128530" y="2858877"/>
            <a:ext cx="11883528" cy="401182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615" y="2083960"/>
            <a:ext cx="6559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Flutter</a:t>
            </a:r>
            <a:r>
              <a:rPr lang="zh-CN" altLang="en-US" sz="4800" dirty="0">
                <a:blipFill>
                  <a:blip r:embed="rId6"/>
                  <a:stretch>
                    <a:fillRect/>
                  </a:stretch>
                </a:blipFill>
                <a:cs typeface="+mn-ea"/>
                <a:sym typeface="+mn-lt"/>
              </a:rPr>
              <a:t>进阶之路</a:t>
            </a: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7744604" y="889000"/>
            <a:ext cx="4090415" cy="4778451"/>
            <a:chOff x="3082" y="1214"/>
            <a:chExt cx="1623" cy="1896"/>
          </a:xfrm>
        </p:grpSpPr>
        <p:grpSp>
          <p:nvGrpSpPr>
            <p:cNvPr id="14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</p:grpSpPr>
          <p:sp>
            <p:nvSpPr>
              <p:cNvPr id="265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9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2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3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5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2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5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7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1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2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3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2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4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5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8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9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0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1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2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3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4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5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6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7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8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9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0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1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2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3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4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5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6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7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8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9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0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1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2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3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4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5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6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7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8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9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0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1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2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3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4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5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6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7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8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9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0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1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2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3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6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0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5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0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3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5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9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0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1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2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3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4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5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6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7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8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9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2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6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1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6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9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1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5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6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7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8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9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0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1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2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3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4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5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6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7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8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9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0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1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2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3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6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7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8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9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0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1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2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9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0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1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2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3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4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</p:grpSpPr>
          <p:sp>
            <p:nvSpPr>
              <p:cNvPr id="65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2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4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9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1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2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3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4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5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7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9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1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1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2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3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4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5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8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2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7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7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1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2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3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4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5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6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7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8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9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0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3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7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2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0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2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6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7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8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9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0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1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2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3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4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5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6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7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8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9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0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1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2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3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4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5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6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7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8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9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0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1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2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3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4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5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6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7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8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9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0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1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2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3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4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5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6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7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8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9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0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1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2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3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4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9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0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1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2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1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6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B12353-C13C-A844-9AEE-0F582B091AD2}"/>
              </a:ext>
            </a:extLst>
          </p:cNvPr>
          <p:cNvSpPr txBox="1"/>
          <p:nvPr/>
        </p:nvSpPr>
        <p:spPr>
          <a:xfrm>
            <a:off x="3319642" y="2939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跨平台框架实现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B55AF6-937A-3243-934E-40AB9480CB64}"/>
              </a:ext>
            </a:extLst>
          </p:cNvPr>
          <p:cNvSpPr txBox="1"/>
          <p:nvPr/>
        </p:nvSpPr>
        <p:spPr>
          <a:xfrm>
            <a:off x="5350933" y="37365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————</a:t>
            </a:r>
            <a:r>
              <a:rPr kumimoji="1" lang="zh-CN" altLang="en-US" dirty="0"/>
              <a:t>祁志远</a:t>
            </a:r>
          </a:p>
        </p:txBody>
      </p:sp>
      <p:pic>
        <p:nvPicPr>
          <p:cNvPr id="465" name="图片 464">
            <a:extLst>
              <a:ext uri="{FF2B5EF4-FFF2-40B4-BE49-F238E27FC236}">
                <a16:creationId xmlns:a16="http://schemas.microsoft.com/office/drawing/2014/main" id="{64A2DD50-BB76-1541-A227-AF934FEF6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45" y="664451"/>
            <a:ext cx="1193800" cy="119380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1" cy="44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0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596351" y="741425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运行第一个</a:t>
            </a:r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617382-8844-DA45-9A8D-4985A8E00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93" y="1480090"/>
            <a:ext cx="7560921" cy="1320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08F0A-78C2-F943-B52B-3E1DAD24463B}"/>
              </a:ext>
            </a:extLst>
          </p:cNvPr>
          <p:cNvSpPr txBox="1"/>
          <p:nvPr/>
        </p:nvSpPr>
        <p:spPr>
          <a:xfrm>
            <a:off x="1619793" y="3230784"/>
            <a:ext cx="51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en" altLang="zh-Han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点击</a:t>
            </a:r>
            <a:r>
              <a:rPr kumimoji="1" lang="en-US" altLang="zh-CN" dirty="0">
                <a:solidFill>
                  <a:schemeClr val="bg1"/>
                </a:solidFill>
              </a:rPr>
              <a:t>.</a:t>
            </a:r>
            <a:r>
              <a:rPr kumimoji="1" lang="en-US" altLang="zh-Hans" dirty="0" err="1">
                <a:solidFill>
                  <a:schemeClr val="bg1"/>
                </a:solidFill>
              </a:rPr>
              <a:t>yaml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选择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" altLang="zh-Hans" dirty="0">
                <a:solidFill>
                  <a:schemeClr val="bg1"/>
                </a:solidFill>
              </a:rPr>
              <a:t>packages get</a:t>
            </a:r>
            <a:r>
              <a:rPr kumimoji="1" lang="zh-Hans" altLang="en-US" dirty="0">
                <a:solidFill>
                  <a:schemeClr val="bg1"/>
                </a:solidFill>
              </a:rPr>
              <a:t>， </a:t>
            </a:r>
            <a:r>
              <a:rPr kumimoji="1" lang="zh-CN" altLang="en-US" dirty="0">
                <a:solidFill>
                  <a:schemeClr val="bg1"/>
                </a:solidFill>
              </a:rPr>
              <a:t>获取</a:t>
            </a:r>
            <a:r>
              <a:rPr kumimoji="1" lang="en-US" altLang="zh-CN" dirty="0">
                <a:solidFill>
                  <a:schemeClr val="bg1"/>
                </a:solidFill>
              </a:rPr>
              <a:t>packages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021656-9BD4-9B47-826A-46C67802AE45}"/>
              </a:ext>
            </a:extLst>
          </p:cNvPr>
          <p:cNvSpPr txBox="1"/>
          <p:nvPr/>
        </p:nvSpPr>
        <p:spPr>
          <a:xfrm>
            <a:off x="1619793" y="403012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3</a:t>
            </a:r>
            <a:r>
              <a:rPr kumimoji="1" lang="zh-Hans" altLang="en-US" dirty="0">
                <a:solidFill>
                  <a:schemeClr val="bg1"/>
                </a:solidFill>
              </a:rPr>
              <a:t>、</a:t>
            </a: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Hans" dirty="0">
                <a:solidFill>
                  <a:schemeClr val="bg1"/>
                </a:solidFill>
              </a:rPr>
              <a:t>Flutter</a:t>
            </a:r>
          </a:p>
        </p:txBody>
      </p:sp>
    </p:spTree>
    <p:extLst>
      <p:ext uri="{BB962C8B-B14F-4D97-AF65-F5344CB8AC3E}">
        <p14:creationId xmlns:p14="http://schemas.microsoft.com/office/powerpoint/2010/main" val="5016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39226" y="148009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altLang="zh-Hans" sz="2400" dirty="0">
                <a:solidFill>
                  <a:schemeClr val="bg1"/>
                </a:solidFill>
              </a:rPr>
              <a:t>lutter</a:t>
            </a:r>
            <a:r>
              <a:rPr lang="zh-CN" altLang="en-US" sz="2400" dirty="0">
                <a:solidFill>
                  <a:schemeClr val="bg1"/>
                </a:solidFill>
              </a:rPr>
              <a:t>包管理和插件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C8FB64-F7E9-A44C-B926-8B5800A9EA9F}"/>
              </a:ext>
            </a:extLst>
          </p:cNvPr>
          <p:cNvSpPr txBox="1"/>
          <p:nvPr/>
        </p:nvSpPr>
        <p:spPr>
          <a:xfrm>
            <a:off x="1460232" y="1941755"/>
            <a:ext cx="8900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Flutter </a:t>
            </a:r>
            <a:r>
              <a:rPr lang="zh-CN" altLang="en-US" dirty="0"/>
              <a:t>已经有了一个丰富的开发者生态系统：开发人员已有大量可以使用的包和插件。</a:t>
            </a:r>
          </a:p>
          <a:p>
            <a:r>
              <a:rPr lang="zh-CN" altLang="en-US" dirty="0"/>
              <a:t>要添加包或插件，只需在应用程序的根目录下的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文件中包含依赖项即可。 然后从命令行或 </a:t>
            </a:r>
            <a:r>
              <a:rPr lang="en" altLang="zh-CN" dirty="0"/>
              <a:t>IDE </a:t>
            </a:r>
            <a:r>
              <a:rPr lang="zh-CN" altLang="en-US" dirty="0"/>
              <a:t>运行 </a:t>
            </a:r>
            <a:r>
              <a:rPr lang="en" altLang="zh-CN" dirty="0"/>
              <a:t>flutter packages get</a:t>
            </a:r>
            <a:r>
              <a:rPr lang="zh-CN" altLang="en" dirty="0"/>
              <a:t>，</a:t>
            </a:r>
            <a:r>
              <a:rPr lang="en" altLang="zh-CN" dirty="0"/>
              <a:t>Flutter </a:t>
            </a:r>
            <a:r>
              <a:rPr lang="zh-CN" altLang="en-US" dirty="0"/>
              <a:t>的工具将引入所有必需的依赖关系。</a:t>
            </a:r>
            <a:endParaRPr lang="en-US" altLang="zh-CN" dirty="0"/>
          </a:p>
          <a:p>
            <a:r>
              <a:rPr lang="zh-CN" altLang="en-US" dirty="0"/>
              <a:t>要将流行的图像选择器插件用于 </a:t>
            </a:r>
            <a:r>
              <a:rPr lang="en" altLang="zh-CN" dirty="0"/>
              <a:t>Flutter</a:t>
            </a:r>
            <a:r>
              <a:rPr lang="zh-CN" altLang="en" dirty="0"/>
              <a:t>，</a:t>
            </a:r>
            <a:r>
              <a:rPr lang="zh-CN" altLang="en-US" dirty="0"/>
              <a:t>只需在 </a:t>
            </a:r>
            <a:r>
              <a:rPr lang="en" altLang="zh-CN" dirty="0" err="1"/>
              <a:t>pubspec.yaml</a:t>
            </a:r>
            <a:r>
              <a:rPr lang="en" altLang="zh-CN" dirty="0"/>
              <a:t> </a:t>
            </a:r>
            <a:r>
              <a:rPr lang="zh-CN" altLang="en-US" dirty="0"/>
              <a:t>中将其列为依赖项</a:t>
            </a:r>
          </a:p>
          <a:p>
            <a:r>
              <a:rPr lang="zh-CN" altLang="en-US" dirty="0"/>
              <a:t>然后运行 </a:t>
            </a:r>
            <a:r>
              <a:rPr lang="en" altLang="zh-CN" dirty="0"/>
              <a:t>flutter packages get </a:t>
            </a:r>
            <a:r>
              <a:rPr lang="zh-CN" altLang="en-US" dirty="0"/>
              <a:t>拉取所有依耐项，然后可以在 </a:t>
            </a:r>
            <a:r>
              <a:rPr lang="en" altLang="zh-CN" dirty="0"/>
              <a:t>Dart </a:t>
            </a:r>
            <a:r>
              <a:rPr lang="zh-CN" altLang="en-US" dirty="0"/>
              <a:t>中导入和使用它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40A3848-90FF-A846-9628-D72902F6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03" y="3716243"/>
            <a:ext cx="3239947" cy="7684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1753AD-900B-D247-BB07-3E1DE45D8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31" y="3706767"/>
            <a:ext cx="2754775" cy="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661064"/>
            <a:ext cx="7974350" cy="44855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</p:spTree>
    <p:extLst>
      <p:ext uri="{BB962C8B-B14F-4D97-AF65-F5344CB8AC3E}">
        <p14:creationId xmlns:p14="http://schemas.microsoft.com/office/powerpoint/2010/main" val="35773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Flutter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与原生交互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FA8283-A9A5-3C4D-B618-C3ECAF87A11E}"/>
              </a:ext>
            </a:extLst>
          </p:cNvPr>
          <p:cNvSpPr txBox="1"/>
          <p:nvPr/>
        </p:nvSpPr>
        <p:spPr>
          <a:xfrm>
            <a:off x="1495304" y="1480090"/>
            <a:ext cx="9120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为了在 </a:t>
            </a:r>
            <a:r>
              <a:rPr lang="en" altLang="zh-CN" dirty="0"/>
              <a:t>Android </a:t>
            </a:r>
            <a:r>
              <a:rPr lang="zh-CN" altLang="en-US" dirty="0"/>
              <a:t>和 </a:t>
            </a:r>
            <a:r>
              <a:rPr lang="en" altLang="zh-CN" dirty="0"/>
              <a:t>iOS </a:t>
            </a:r>
            <a:r>
              <a:rPr lang="zh-CN" altLang="en-US" dirty="0"/>
              <a:t>上提供对本机平台 </a:t>
            </a:r>
            <a:r>
              <a:rPr lang="en" altLang="zh-CN" dirty="0"/>
              <a:t>API </a:t>
            </a:r>
            <a:r>
              <a:rPr lang="zh-CN" altLang="en-US" dirty="0"/>
              <a:t>的访问，</a:t>
            </a:r>
            <a:r>
              <a:rPr lang="en" altLang="zh-CN" dirty="0"/>
              <a:t>Flutter </a:t>
            </a:r>
            <a:r>
              <a:rPr lang="zh-CN" altLang="en-US" dirty="0"/>
              <a:t>应用程序可以使用平台通道。 这允许 </a:t>
            </a:r>
            <a:r>
              <a:rPr lang="en" altLang="zh-CN" dirty="0"/>
              <a:t>Dart </a:t>
            </a:r>
            <a:r>
              <a:rPr lang="zh-CN" altLang="en-US" dirty="0"/>
              <a:t>代码将消息发送到 </a:t>
            </a:r>
            <a:r>
              <a:rPr lang="en" altLang="zh-CN" dirty="0"/>
              <a:t>iOS </a:t>
            </a:r>
            <a:r>
              <a:rPr lang="zh-CN" altLang="en-US" dirty="0"/>
              <a:t>或 </a:t>
            </a:r>
            <a:r>
              <a:rPr lang="en" altLang="zh-CN" dirty="0"/>
              <a:t>Android </a:t>
            </a:r>
            <a:r>
              <a:rPr lang="zh-CN" altLang="en-US" dirty="0"/>
              <a:t>宿主应用。 许多可用的开源插件都是使用平台通道上的消息传递构建的。</a:t>
            </a:r>
            <a:endParaRPr lang="en-US" altLang="zh-CN" dirty="0"/>
          </a:p>
          <a:p>
            <a:r>
              <a:rPr kumimoji="1" lang="en-US" altLang="zh-CN" dirty="0">
                <a:solidFill>
                  <a:schemeClr val="accent6"/>
                </a:solidFill>
              </a:rPr>
              <a:t>Flutter</a:t>
            </a:r>
            <a:r>
              <a:rPr kumimoji="1" lang="zh-CN" altLang="en-US" dirty="0">
                <a:solidFill>
                  <a:schemeClr val="accent6"/>
                </a:solidFill>
              </a:rPr>
              <a:t>界面调用包名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6B8FA4-DF70-1B44-9B94-A9926803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04" y="2709946"/>
            <a:ext cx="3942626" cy="578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CC633A-555C-BE4D-9977-8B6E4062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304" y="3288198"/>
            <a:ext cx="3942626" cy="24305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667794-3D37-3945-9C3B-551C6E23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578" y="3179626"/>
            <a:ext cx="3864739" cy="25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iOS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F503D8-89A1-2044-95EF-4DDE7DFF4F8E}"/>
              </a:ext>
            </a:extLst>
          </p:cNvPr>
          <p:cNvSpPr txBox="1"/>
          <p:nvPr/>
        </p:nvSpPr>
        <p:spPr>
          <a:xfrm>
            <a:off x="2190690" y="1502566"/>
            <a:ext cx="71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iOS</a:t>
            </a:r>
            <a:r>
              <a:rPr kumimoji="1" lang="zh-Hans" altLang="en-US" dirty="0">
                <a:solidFill>
                  <a:schemeClr val="accent6"/>
                </a:solidFill>
              </a:rPr>
              <a:t>  </a:t>
            </a:r>
            <a:r>
              <a:rPr lang="en" altLang="zh-CN" dirty="0" err="1">
                <a:solidFill>
                  <a:schemeClr val="accent6"/>
                </a:solidFill>
              </a:rPr>
              <a:t>AppDelegate</a:t>
            </a:r>
            <a:r>
              <a:rPr kumimoji="1" lang="zh-CN" altLang="en-US" dirty="0"/>
              <a:t>设置监听对象，并实现对应方法</a:t>
            </a:r>
            <a:endParaRPr lang="e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4D499EC-900C-7742-A3B3-ECBAE074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04" y="1859753"/>
            <a:ext cx="7191496" cy="41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Android</a:t>
            </a:r>
            <a:r>
              <a:rPr kumimoji="1" lang="zh-Hans" altLang="en-US" dirty="0"/>
              <a:t> </a:t>
            </a:r>
            <a:r>
              <a:rPr kumimoji="1" lang="zh-CN" altLang="en-US" dirty="0"/>
              <a:t>与</a:t>
            </a:r>
            <a:r>
              <a:rPr kumimoji="1" lang="en-US" altLang="zh-CN" dirty="0"/>
              <a:t>Flutter</a:t>
            </a:r>
            <a:r>
              <a:rPr kumimoji="1" lang="zh-CN" altLang="en-US" dirty="0"/>
              <a:t>交互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516816" y="1480090"/>
            <a:ext cx="907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Android</a:t>
            </a:r>
            <a:r>
              <a:rPr lang="zh-Hans" altLang="en-US" dirty="0"/>
              <a:t> </a:t>
            </a:r>
            <a:r>
              <a:rPr lang="zh-CN" altLang="en-US" dirty="0"/>
              <a:t>的</a:t>
            </a:r>
            <a:r>
              <a:rPr lang="en" altLang="zh-CN" dirty="0" err="1"/>
              <a:t>MainActivity</a:t>
            </a:r>
            <a:r>
              <a:rPr kumimoji="1" lang="zh-CN" altLang="en-US" dirty="0"/>
              <a:t>设置监听对象，并实现对应方法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F1C06B-6097-D745-B822-A00A6117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1" y="1849422"/>
            <a:ext cx="4425121" cy="40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</a:t>
            </a:r>
            <a:r>
              <a:rPr lang="en" altLang="zh-CN" dirty="0"/>
              <a:t>Android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检查 </a:t>
            </a:r>
            <a:r>
              <a:rPr lang="en" altLang="zh-CN" dirty="0"/>
              <a:t>App Manifest</a:t>
            </a:r>
            <a:r>
              <a:rPr lang="zh-CN" altLang="en" dirty="0"/>
              <a:t>，</a:t>
            </a:r>
            <a:r>
              <a:rPr lang="zh-CN" altLang="en-US" dirty="0"/>
              <a:t>设置应用的名称及用户访问权限。</a:t>
            </a:r>
          </a:p>
          <a:p>
            <a:r>
              <a:rPr lang="zh-CN" altLang="en-US" dirty="0"/>
              <a:t>查看构建配置，配置报名，版本号等</a:t>
            </a:r>
          </a:p>
          <a:p>
            <a:r>
              <a:rPr lang="zh-CN" altLang="en-US" dirty="0"/>
              <a:t>添加启动图标及启动页，将对应的启动图标放入对应的文件</a:t>
            </a:r>
          </a:p>
          <a:p>
            <a:r>
              <a:rPr lang="en" altLang="zh-CN" dirty="0"/>
              <a:t>app</a:t>
            </a:r>
            <a:r>
              <a:rPr lang="zh-CN" altLang="en-US" dirty="0"/>
              <a:t>签名，创建 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引用应用程序中的</a:t>
            </a:r>
            <a:r>
              <a:rPr lang="en" altLang="zh-CN" dirty="0" err="1"/>
              <a:t>keystore</a:t>
            </a:r>
            <a:r>
              <a:rPr lang="zh-CN" altLang="en" dirty="0"/>
              <a:t>，</a:t>
            </a:r>
            <a:r>
              <a:rPr lang="zh-CN" altLang="en-US" dirty="0"/>
              <a:t>在</a:t>
            </a:r>
            <a:r>
              <a:rPr lang="en" altLang="zh-CN" dirty="0" err="1"/>
              <a:t>gradle</a:t>
            </a:r>
            <a:r>
              <a:rPr lang="zh-CN" altLang="en-US" dirty="0"/>
              <a:t>中配置签名</a:t>
            </a:r>
          </a:p>
          <a:p>
            <a:r>
              <a:rPr lang="zh-CN" altLang="en-US" dirty="0"/>
              <a:t>构建一个发布版（</a:t>
            </a:r>
            <a:r>
              <a:rPr lang="en" altLang="zh-CN" dirty="0"/>
              <a:t>release</a:t>
            </a:r>
            <a:r>
              <a:rPr lang="zh-CN" altLang="en" dirty="0"/>
              <a:t>）</a:t>
            </a:r>
            <a:r>
              <a:rPr lang="en" altLang="zh-CN" dirty="0"/>
              <a:t>APK</a:t>
            </a:r>
          </a:p>
          <a:p>
            <a:r>
              <a:rPr lang="en" altLang="zh-CN" dirty="0"/>
              <a:t>  </a:t>
            </a:r>
            <a:r>
              <a:rPr lang="zh-CN" altLang="en-US" dirty="0"/>
              <a:t>运行</a:t>
            </a:r>
            <a:r>
              <a:rPr lang="en" altLang="zh-CN" dirty="0"/>
              <a:t>flutter build </a:t>
            </a:r>
            <a:r>
              <a:rPr lang="en" altLang="zh-CN" dirty="0" err="1"/>
              <a:t>apk</a:t>
            </a:r>
            <a:r>
              <a:rPr lang="en" altLang="zh-CN" dirty="0"/>
              <a:t> (flutter build </a:t>
            </a:r>
            <a:r>
              <a:rPr lang="zh-CN" altLang="en-US" dirty="0"/>
              <a:t>默认会包含 </a:t>
            </a:r>
            <a:r>
              <a:rPr lang="en-US" altLang="zh-CN" dirty="0"/>
              <a:t>--</a:t>
            </a:r>
            <a:r>
              <a:rPr lang="en" altLang="zh-CN" dirty="0"/>
              <a:t>release</a:t>
            </a:r>
            <a:r>
              <a:rPr lang="zh-CN" altLang="en-US" dirty="0"/>
              <a:t>选项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在设备上安装发行版</a:t>
            </a:r>
            <a:r>
              <a:rPr lang="en" altLang="zh-CN" dirty="0"/>
              <a:t>APK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APK</a:t>
            </a:r>
            <a:r>
              <a:rPr lang="zh-CN" altLang="en-US" dirty="0"/>
              <a:t>发布到应用商店</a:t>
            </a:r>
          </a:p>
        </p:txBody>
      </p:sp>
    </p:spTree>
    <p:extLst>
      <p:ext uri="{BB962C8B-B14F-4D97-AF65-F5344CB8AC3E}">
        <p14:creationId xmlns:p14="http://schemas.microsoft.com/office/powerpoint/2010/main" val="19085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33D167-558E-D742-A668-AAB3E9C24948}"/>
              </a:ext>
            </a:extLst>
          </p:cNvPr>
          <p:cNvSpPr txBox="1"/>
          <p:nvPr/>
        </p:nvSpPr>
        <p:spPr>
          <a:xfrm>
            <a:off x="5786438" y="90011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发布的</a:t>
            </a:r>
            <a:r>
              <a:rPr lang="en" altLang="zh-CN" dirty="0"/>
              <a:t>IOS</a:t>
            </a:r>
            <a:r>
              <a:rPr lang="zh-CN" altLang="en-US" dirty="0"/>
              <a:t>版</a:t>
            </a:r>
            <a:r>
              <a:rPr lang="en" altLang="zh-CN" dirty="0"/>
              <a:t>APP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E8A58-00D9-5E45-97A5-D4297B29E99A}"/>
              </a:ext>
            </a:extLst>
          </p:cNvPr>
          <p:cNvSpPr txBox="1"/>
          <p:nvPr/>
        </p:nvSpPr>
        <p:spPr>
          <a:xfrm>
            <a:off x="2325739" y="1807468"/>
            <a:ext cx="9074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准备账号，</a:t>
            </a:r>
          </a:p>
          <a:p>
            <a:r>
              <a:rPr lang="zh-CN" altLang="en-US" dirty="0"/>
              <a:t>在</a:t>
            </a:r>
            <a:r>
              <a:rPr lang="en" altLang="zh-CN" dirty="0"/>
              <a:t>iTunes Connect</a:t>
            </a:r>
            <a:r>
              <a:rPr lang="zh-CN" altLang="en-US" dirty="0"/>
              <a:t>上注册您的应用程序，</a:t>
            </a:r>
          </a:p>
          <a:p>
            <a:r>
              <a:rPr lang="zh-CN" altLang="en-US" dirty="0"/>
              <a:t>注册一个 </a:t>
            </a:r>
            <a:r>
              <a:rPr lang="en" altLang="zh-CN" dirty="0"/>
              <a:t>Bundle ID</a:t>
            </a:r>
            <a:r>
              <a:rPr lang="zh-CN" altLang="en" dirty="0"/>
              <a:t>，</a:t>
            </a:r>
          </a:p>
          <a:p>
            <a:r>
              <a:rPr lang="zh-CN" altLang="en-US" dirty="0"/>
              <a:t>配置对应证书，</a:t>
            </a:r>
          </a:p>
          <a:p>
            <a:r>
              <a:rPr lang="zh-CN" altLang="en-US" dirty="0"/>
              <a:t>在</a:t>
            </a:r>
            <a:r>
              <a:rPr lang="en" altLang="zh-CN" dirty="0" err="1"/>
              <a:t>Xcode</a:t>
            </a:r>
            <a:r>
              <a:rPr lang="zh-CN" altLang="en-US" dirty="0"/>
              <a:t>中配置对应的应用名，版本号，证书，添加应用的图标，及启动页等</a:t>
            </a:r>
          </a:p>
          <a:p>
            <a:r>
              <a:rPr lang="zh-CN" altLang="en-US" dirty="0"/>
              <a:t>先在应用程序目录编译</a:t>
            </a:r>
            <a:r>
              <a:rPr lang="en" altLang="zh-CN" dirty="0"/>
              <a:t>flutter build </a:t>
            </a:r>
            <a:r>
              <a:rPr lang="en" altLang="zh-CN" dirty="0" err="1"/>
              <a:t>ios</a:t>
            </a:r>
            <a:endParaRPr lang="en" altLang="zh-CN" dirty="0"/>
          </a:p>
          <a:p>
            <a:r>
              <a:rPr lang="zh-CN" altLang="en-US" dirty="0"/>
              <a:t>为确保</a:t>
            </a:r>
            <a:r>
              <a:rPr lang="en" altLang="zh-CN" dirty="0" err="1"/>
              <a:t>Xcode</a:t>
            </a:r>
            <a:r>
              <a:rPr lang="zh-CN" altLang="en-US" dirty="0"/>
              <a:t>刷新</a:t>
            </a:r>
            <a:r>
              <a:rPr lang="en" altLang="zh-CN" dirty="0"/>
              <a:t>release</a:t>
            </a:r>
            <a:r>
              <a:rPr lang="zh-CN" altLang="en-US" dirty="0"/>
              <a:t>模式配置，关闭并重新打开</a:t>
            </a:r>
            <a:r>
              <a:rPr lang="en" altLang="zh-CN" dirty="0" err="1"/>
              <a:t>Xcode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接着在</a:t>
            </a:r>
            <a:r>
              <a:rPr lang="en" altLang="zh-CN" dirty="0" err="1"/>
              <a:t>Xcode</a:t>
            </a:r>
            <a:r>
              <a:rPr lang="zh-CN" altLang="en-US" dirty="0"/>
              <a:t>中打包，上架。</a:t>
            </a:r>
          </a:p>
        </p:txBody>
      </p:sp>
    </p:spTree>
    <p:extLst>
      <p:ext uri="{BB962C8B-B14F-4D97-AF65-F5344CB8AC3E}">
        <p14:creationId xmlns:p14="http://schemas.microsoft.com/office/powerpoint/2010/main" val="227005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70" y="2349097"/>
            <a:ext cx="11883528" cy="4911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8869549">
            <a:off x="4788667" y="1391678"/>
            <a:ext cx="2984251" cy="1255288"/>
            <a:chOff x="4105117" y="764592"/>
            <a:chExt cx="2984251" cy="1255288"/>
          </a:xfrm>
        </p:grpSpPr>
        <p:sp>
          <p:nvSpPr>
            <p:cNvPr id="85" name="Freeform 34"/>
            <p:cNvSpPr>
              <a:spLocks noEditPoints="1"/>
            </p:cNvSpPr>
            <p:nvPr/>
          </p:nvSpPr>
          <p:spPr bwMode="auto">
            <a:xfrm flipH="1">
              <a:off x="4105117" y="764592"/>
              <a:ext cx="686851" cy="445337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4859515" y="1043962"/>
              <a:ext cx="2229853" cy="975918"/>
            </a:xfrm>
            <a:custGeom>
              <a:avLst/>
              <a:gdLst>
                <a:gd name="connsiteX0" fmla="*/ 0 w 2229853"/>
                <a:gd name="connsiteY0" fmla="*/ 0 h 1090863"/>
                <a:gd name="connsiteX1" fmla="*/ 914400 w 2229853"/>
                <a:gd name="connsiteY1" fmla="*/ 240632 h 1090863"/>
                <a:gd name="connsiteX2" fmla="*/ 1042737 w 2229853"/>
                <a:gd name="connsiteY2" fmla="*/ 850232 h 1090863"/>
                <a:gd name="connsiteX3" fmla="*/ 2229853 w 2229853"/>
                <a:gd name="connsiteY3" fmla="*/ 1090863 h 109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9853" h="1090863">
                  <a:moveTo>
                    <a:pt x="0" y="0"/>
                  </a:moveTo>
                  <a:cubicBezTo>
                    <a:pt x="370305" y="49463"/>
                    <a:pt x="740611" y="98927"/>
                    <a:pt x="914400" y="240632"/>
                  </a:cubicBezTo>
                  <a:cubicBezTo>
                    <a:pt x="1088189" y="382337"/>
                    <a:pt x="823495" y="708527"/>
                    <a:pt x="1042737" y="850232"/>
                  </a:cubicBezTo>
                  <a:cubicBezTo>
                    <a:pt x="1261979" y="991937"/>
                    <a:pt x="1745916" y="1041400"/>
                    <a:pt x="2229853" y="1090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26333" y="2930854"/>
            <a:ext cx="592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感谢你的</a:t>
            </a:r>
            <a:r>
              <a:rPr lang="zh-CN" altLang="en-US" sz="5400" dirty="0">
                <a:solidFill>
                  <a:srgbClr val="FFC000"/>
                </a:solidFill>
                <a:cs typeface="+mn-ea"/>
                <a:sym typeface="+mn-lt"/>
              </a:rPr>
              <a:t>耐心</a:t>
            </a:r>
            <a:r>
              <a:rPr lang="zh-CN" altLang="en-US" sz="5400" dirty="0">
                <a:solidFill>
                  <a:schemeClr val="bg1"/>
                </a:solidFill>
                <a:cs typeface="+mn-ea"/>
                <a:sym typeface="+mn-lt"/>
              </a:rPr>
              <a:t>倾听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0" y="2858877"/>
            <a:ext cx="11883528" cy="491123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76058" y="3156263"/>
            <a:ext cx="28208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r>
              <a:rPr lang="zh-CN" altLang="en-US" sz="8800" dirty="0">
                <a:solidFill>
                  <a:srgbClr val="FFC000"/>
                </a:solidFill>
                <a:cs typeface="+mn-ea"/>
                <a:sym typeface="+mn-lt"/>
              </a:rPr>
              <a:t>录</a:t>
            </a:r>
            <a:endParaRPr lang="en-US" altLang="zh-CN" sz="8800" dirty="0">
              <a:solidFill>
                <a:srgbClr val="FFC000"/>
              </a:solidFill>
              <a:cs typeface="+mn-ea"/>
              <a:sym typeface="+mn-lt"/>
            </a:endParaRPr>
          </a:p>
          <a:p>
            <a:r>
              <a:rPr lang="en-US" altLang="zh-CN" sz="4400" dirty="0">
                <a:solidFill>
                  <a:srgbClr val="FFC000"/>
                </a:solidFill>
                <a:cs typeface="+mn-ea"/>
                <a:sym typeface="+mn-lt"/>
              </a:rPr>
              <a:t>contents</a:t>
            </a:r>
            <a:endParaRPr lang="zh-CN" altLang="en-US" sz="440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93" y="1467275"/>
            <a:ext cx="485268" cy="4852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7" y="2152976"/>
            <a:ext cx="499735" cy="4997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93" y="2901136"/>
            <a:ext cx="510254" cy="5102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70" y="3617556"/>
            <a:ext cx="462230" cy="462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D6C75C-3A3C-9642-B3B2-47D2824EFFC4}"/>
              </a:ext>
            </a:extLst>
          </p:cNvPr>
          <p:cNvSpPr txBox="1"/>
          <p:nvPr/>
        </p:nvSpPr>
        <p:spPr>
          <a:xfrm>
            <a:off x="6574145" y="152524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介绍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0EBD-EFC0-7142-9DD1-451504B9904C}"/>
              </a:ext>
            </a:extLst>
          </p:cNvPr>
          <p:cNvSpPr txBox="1"/>
          <p:nvPr/>
        </p:nvSpPr>
        <p:spPr>
          <a:xfrm>
            <a:off x="6609392" y="2218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开发环境搭建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E7BCB1-ABEE-A54B-97C2-04CBAF5A0623}"/>
              </a:ext>
            </a:extLst>
          </p:cNvPr>
          <p:cNvSpPr txBox="1"/>
          <p:nvPr/>
        </p:nvSpPr>
        <p:spPr>
          <a:xfrm>
            <a:off x="6574145" y="30420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常用组件讲解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20892-3CB8-2D41-9F9C-0953BDB8ED94}"/>
              </a:ext>
            </a:extLst>
          </p:cNvPr>
          <p:cNvSpPr txBox="1"/>
          <p:nvPr/>
        </p:nvSpPr>
        <p:spPr>
          <a:xfrm>
            <a:off x="6574145" y="3664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具体使用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D12E66-A922-774C-BFB0-15E954815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48" y="674024"/>
            <a:ext cx="2552700" cy="2552700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5A657-E11D-9847-98E5-63606772D8E6}"/>
              </a:ext>
            </a:extLst>
          </p:cNvPr>
          <p:cNvSpPr txBox="1"/>
          <p:nvPr/>
        </p:nvSpPr>
        <p:spPr>
          <a:xfrm>
            <a:off x="1514475" y="1800224"/>
            <a:ext cx="75152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/>
              <a:t>        </a:t>
            </a:r>
            <a:r>
              <a:rPr lang="en" altLang="zh-CN" sz="2000" dirty="0"/>
              <a:t>Flutter</a:t>
            </a:r>
            <a:r>
              <a:rPr lang="zh-CN" altLang="en-US" sz="2000" dirty="0"/>
              <a:t>是</a:t>
            </a:r>
            <a:r>
              <a:rPr lang="en" altLang="zh-CN" sz="2000" dirty="0"/>
              <a:t>Google</a:t>
            </a:r>
            <a:r>
              <a:rPr lang="zh-CN" altLang="en-US" sz="2000" dirty="0"/>
              <a:t>使用</a:t>
            </a:r>
            <a:r>
              <a:rPr lang="en" altLang="zh-CN" sz="2000" dirty="0"/>
              <a:t>Dart</a:t>
            </a:r>
            <a:r>
              <a:rPr lang="zh-CN" altLang="en-US" sz="2000" dirty="0"/>
              <a:t>语言开发的移动应用开发框架，</a:t>
            </a:r>
            <a:r>
              <a:rPr lang="zh-CN" altLang="en-US" dirty="0"/>
              <a:t>移动</a:t>
            </a:r>
            <a:r>
              <a:rPr lang="en" altLang="zh-CN" dirty="0"/>
              <a:t>UI</a:t>
            </a:r>
            <a:r>
              <a:rPr lang="zh-CN" altLang="en-US" dirty="0"/>
              <a:t>框架，可以快速在</a:t>
            </a:r>
            <a:r>
              <a:rPr lang="en" altLang="zh-CN" dirty="0"/>
              <a:t>iOS</a:t>
            </a:r>
            <a:r>
              <a:rPr lang="zh-CN" altLang="en-US" dirty="0"/>
              <a:t>和</a:t>
            </a:r>
            <a:r>
              <a:rPr lang="en" altLang="zh-CN" dirty="0"/>
              <a:t>Android</a:t>
            </a:r>
            <a:r>
              <a:rPr lang="zh-CN" altLang="en-US" dirty="0"/>
              <a:t>上构建高质量的原生用户界面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Flutter</a:t>
            </a:r>
            <a:r>
              <a:rPr lang="zh-CN" altLang="en-US" dirty="0"/>
              <a:t>可以与现有的代码一起工作。在全世界，</a:t>
            </a:r>
            <a:r>
              <a:rPr lang="en" altLang="zh-CN" dirty="0"/>
              <a:t>Flutter</a:t>
            </a:r>
            <a:r>
              <a:rPr lang="zh-CN" altLang="en-US" dirty="0"/>
              <a:t>正在被越来越多的开发者和组织使用，并且</a:t>
            </a:r>
            <a:r>
              <a:rPr lang="en" altLang="zh-CN" dirty="0"/>
              <a:t>Flutter</a:t>
            </a:r>
            <a:r>
              <a:rPr lang="zh-CN" altLang="en-US" dirty="0"/>
              <a:t>是完全免费、开源的。</a:t>
            </a:r>
            <a:endParaRPr kumimoji="1"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909927" y="148009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解读重要三点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跨平台：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Android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iOS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Fuchsia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2.</a:t>
            </a:r>
            <a:r>
              <a:rPr kumimoji="1" lang="zh-CN" altLang="en-US" dirty="0"/>
              <a:t>原生用户界面：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它是原生的，让我们体验更好，性能更好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3.</a:t>
            </a:r>
            <a:r>
              <a:rPr kumimoji="1" lang="zh-CN" altLang="en-US" dirty="0"/>
              <a:t>开源免费：完全开源，可以进行商用</a:t>
            </a:r>
          </a:p>
        </p:txBody>
      </p:sp>
    </p:spTree>
    <p:extLst>
      <p:ext uri="{BB962C8B-B14F-4D97-AF65-F5344CB8AC3E}">
        <p14:creationId xmlns:p14="http://schemas.microsoft.com/office/powerpoint/2010/main" val="2717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306401" y="1480090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与主流框架对比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4591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Cordova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混合式开发框架（</a:t>
            </a:r>
            <a:r>
              <a:rPr kumimoji="1" lang="en-US" altLang="zh-CN" dirty="0"/>
              <a:t>Hybrid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en-US" altLang="zh-CN" dirty="0"/>
              <a:t>pp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5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RN(React</a:t>
            </a:r>
            <a:r>
              <a:rPr kumimoji="1" lang="zh-Hans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Hans" sz="2000" dirty="0">
                <a:solidFill>
                  <a:srgbClr val="FF0000"/>
                </a:solidFill>
              </a:rPr>
              <a:t>Native)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生成原生</a:t>
            </a:r>
            <a:r>
              <a:rPr kumimoji="1" lang="en-US" altLang="zh-CN" dirty="0"/>
              <a:t>APP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但以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为基础嵌入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432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rgbClr val="FF0000"/>
                </a:solidFill>
              </a:rPr>
              <a:t>Flutter</a:t>
            </a:r>
            <a:r>
              <a:rPr kumimoji="1" lang="zh-Hans" altLang="en-US" dirty="0"/>
              <a:t>：</a:t>
            </a:r>
            <a:r>
              <a:rPr kumimoji="1" lang="zh-CN" altLang="en-US" dirty="0"/>
              <a:t>在渲染技术上，选择自己的</a:t>
            </a:r>
            <a:r>
              <a:rPr kumimoji="1" lang="en-US" altLang="zh-Hans" dirty="0"/>
              <a:t>GDI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9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5089474" y="148009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120fps</a:t>
            </a:r>
            <a:r>
              <a:rPr kumimoji="1" lang="zh-CN" altLang="en-US" sz="2000" dirty="0">
                <a:solidFill>
                  <a:schemeClr val="tx2"/>
                </a:solidFill>
              </a:rPr>
              <a:t>超高性能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772967"/>
            <a:ext cx="6135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000" dirty="0">
                <a:solidFill>
                  <a:schemeClr val="tx2"/>
                </a:solidFill>
              </a:rPr>
              <a:t>Flutter</a:t>
            </a:r>
            <a:r>
              <a:rPr kumimoji="1" lang="zh-Hans" altLang="en-US" sz="2000" dirty="0">
                <a:solidFill>
                  <a:schemeClr val="tx2"/>
                </a:solidFill>
              </a:rPr>
              <a:t> </a:t>
            </a:r>
            <a:r>
              <a:rPr kumimoji="1" lang="zh-CN" altLang="en-US" sz="2000" dirty="0">
                <a:solidFill>
                  <a:schemeClr val="tx2"/>
                </a:solidFill>
              </a:rPr>
              <a:t>技术的生态环境</a:t>
            </a:r>
            <a:r>
              <a:rPr kumimoji="1" lang="zh-Hans" altLang="en-US" sz="2000" dirty="0">
                <a:solidFill>
                  <a:schemeClr val="tx2"/>
                </a:solidFill>
              </a:rPr>
              <a:t>  </a:t>
            </a:r>
            <a:endParaRPr kumimoji="1" lang="en-US" altLang="zh-Hans" sz="2000" dirty="0">
              <a:solidFill>
                <a:schemeClr val="tx2"/>
              </a:solidFill>
            </a:endParaRPr>
          </a:p>
          <a:p>
            <a:r>
              <a:rPr kumimoji="1" lang="zh-CN" altLang="en" sz="2000" dirty="0">
                <a:solidFill>
                  <a:schemeClr val="tx2"/>
                </a:solidFill>
              </a:rPr>
              <a:t>插件</a:t>
            </a:r>
            <a:r>
              <a:rPr kumimoji="1" lang="zh-CN" altLang="en-US" sz="2000" dirty="0">
                <a:solidFill>
                  <a:schemeClr val="tx2"/>
                </a:solidFill>
              </a:rPr>
              <a:t>汇总地址</a:t>
            </a:r>
            <a:r>
              <a:rPr lang="zh-CN" altLang="en-US" b="1" dirty="0"/>
              <a:t>：</a:t>
            </a:r>
            <a:r>
              <a:rPr lang="en" altLang="zh-CN" dirty="0">
                <a:solidFill>
                  <a:schemeClr val="bg1"/>
                </a:solidFill>
                <a:hlinkClick r:id="rId4"/>
              </a:rPr>
              <a:t>https://github.com/Solido/awesome-flutter</a:t>
            </a:r>
            <a:endParaRPr lang="en" altLang="zh-CN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51192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Flutter</a:t>
            </a:r>
            <a:r>
              <a:rPr kumimoji="1" lang="zh-CN" altLang="en-US" dirty="0"/>
              <a:t>开发适合的人群</a:t>
            </a:r>
          </a:p>
        </p:txBody>
      </p:sp>
    </p:spTree>
    <p:extLst>
      <p:ext uri="{BB962C8B-B14F-4D97-AF65-F5344CB8AC3E}">
        <p14:creationId xmlns:p14="http://schemas.microsoft.com/office/powerpoint/2010/main" val="308902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10264" y="741425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Flutter</a:t>
            </a:r>
            <a:r>
              <a:rPr kumimoji="1" lang="zh-CN" altLang="en-US" sz="2400" dirty="0"/>
              <a:t>开发语言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28E609-DD7D-D746-9B15-24EAE4AF2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97" y="1480090"/>
            <a:ext cx="7522628" cy="42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reeform 75"/>
          <p:cNvSpPr>
            <a:spLocks noEditPoints="1"/>
          </p:cNvSpPr>
          <p:nvPr/>
        </p:nvSpPr>
        <p:spPr bwMode="auto">
          <a:xfrm>
            <a:off x="4370823" y="4176686"/>
            <a:ext cx="1539875" cy="1528763"/>
          </a:xfrm>
          <a:custGeom>
            <a:avLst/>
            <a:gdLst>
              <a:gd name="T0" fmla="*/ 450 w 555"/>
              <a:gd name="T1" fmla="*/ 186 h 551"/>
              <a:gd name="T2" fmla="*/ 395 w 555"/>
              <a:gd name="T3" fmla="*/ 249 h 551"/>
              <a:gd name="T4" fmla="*/ 351 w 555"/>
              <a:gd name="T5" fmla="*/ 279 h 551"/>
              <a:gd name="T6" fmla="*/ 280 w 555"/>
              <a:gd name="T7" fmla="*/ 413 h 551"/>
              <a:gd name="T8" fmla="*/ 268 w 555"/>
              <a:gd name="T9" fmla="*/ 391 h 551"/>
              <a:gd name="T10" fmla="*/ 225 w 555"/>
              <a:gd name="T11" fmla="*/ 419 h 551"/>
              <a:gd name="T12" fmla="*/ 271 w 555"/>
              <a:gd name="T13" fmla="*/ 315 h 551"/>
              <a:gd name="T14" fmla="*/ 216 w 555"/>
              <a:gd name="T15" fmla="*/ 346 h 551"/>
              <a:gd name="T16" fmla="*/ 258 w 555"/>
              <a:gd name="T17" fmla="*/ 276 h 551"/>
              <a:gd name="T18" fmla="*/ 290 w 555"/>
              <a:gd name="T19" fmla="*/ 269 h 551"/>
              <a:gd name="T20" fmla="*/ 333 w 555"/>
              <a:gd name="T21" fmla="*/ 289 h 551"/>
              <a:gd name="T22" fmla="*/ 435 w 555"/>
              <a:gd name="T23" fmla="*/ 172 h 551"/>
              <a:gd name="T24" fmla="*/ 45 w 555"/>
              <a:gd name="T25" fmla="*/ 152 h 551"/>
              <a:gd name="T26" fmla="*/ 307 w 555"/>
              <a:gd name="T27" fmla="*/ 119 h 551"/>
              <a:gd name="T28" fmla="*/ 252 w 555"/>
              <a:gd name="T29" fmla="*/ 185 h 551"/>
              <a:gd name="T30" fmla="*/ 270 w 555"/>
              <a:gd name="T31" fmla="*/ 196 h 551"/>
              <a:gd name="T32" fmla="*/ 308 w 555"/>
              <a:gd name="T33" fmla="*/ 161 h 551"/>
              <a:gd name="T34" fmla="*/ 283 w 555"/>
              <a:gd name="T35" fmla="*/ 211 h 551"/>
              <a:gd name="T36" fmla="*/ 229 w 555"/>
              <a:gd name="T37" fmla="*/ 237 h 551"/>
              <a:gd name="T38" fmla="*/ 233 w 555"/>
              <a:gd name="T39" fmla="*/ 265 h 551"/>
              <a:gd name="T40" fmla="*/ 212 w 555"/>
              <a:gd name="T41" fmla="*/ 310 h 551"/>
              <a:gd name="T42" fmla="*/ 198 w 555"/>
              <a:gd name="T43" fmla="*/ 377 h 551"/>
              <a:gd name="T44" fmla="*/ 235 w 555"/>
              <a:gd name="T45" fmla="*/ 418 h 551"/>
              <a:gd name="T46" fmla="*/ 381 w 555"/>
              <a:gd name="T47" fmla="*/ 323 h 551"/>
              <a:gd name="T48" fmla="*/ 338 w 555"/>
              <a:gd name="T49" fmla="*/ 477 h 551"/>
              <a:gd name="T50" fmla="*/ 277 w 555"/>
              <a:gd name="T51" fmla="*/ 541 h 551"/>
              <a:gd name="T52" fmla="*/ 125 w 555"/>
              <a:gd name="T53" fmla="*/ 476 h 551"/>
              <a:gd name="T54" fmla="*/ 58 w 555"/>
              <a:gd name="T55" fmla="*/ 423 h 551"/>
              <a:gd name="T56" fmla="*/ 55 w 555"/>
              <a:gd name="T57" fmla="*/ 281 h 551"/>
              <a:gd name="T58" fmla="*/ 48 w 555"/>
              <a:gd name="T59" fmla="*/ 186 h 551"/>
              <a:gd name="T60" fmla="*/ 512 w 555"/>
              <a:gd name="T61" fmla="*/ 139 h 551"/>
              <a:gd name="T62" fmla="*/ 253 w 555"/>
              <a:gd name="T63" fmla="*/ 158 h 551"/>
              <a:gd name="T64" fmla="*/ 316 w 555"/>
              <a:gd name="T65" fmla="*/ 199 h 551"/>
              <a:gd name="T66" fmla="*/ 445 w 555"/>
              <a:gd name="T67" fmla="*/ 89 h 551"/>
              <a:gd name="T68" fmla="*/ 315 w 555"/>
              <a:gd name="T69" fmla="*/ 251 h 551"/>
              <a:gd name="T70" fmla="*/ 350 w 555"/>
              <a:gd name="T71" fmla="*/ 216 h 551"/>
              <a:gd name="T72" fmla="*/ 334 w 555"/>
              <a:gd name="T73" fmla="*/ 241 h 551"/>
              <a:gd name="T74" fmla="*/ 331 w 555"/>
              <a:gd name="T75" fmla="*/ 268 h 551"/>
              <a:gd name="T76" fmla="*/ 443 w 555"/>
              <a:gd name="T77" fmla="*/ 62 h 551"/>
              <a:gd name="T78" fmla="*/ 424 w 555"/>
              <a:gd name="T79" fmla="*/ 83 h 551"/>
              <a:gd name="T80" fmla="*/ 333 w 555"/>
              <a:gd name="T81" fmla="*/ 181 h 551"/>
              <a:gd name="T82" fmla="*/ 232 w 555"/>
              <a:gd name="T83" fmla="*/ 272 h 551"/>
              <a:gd name="T84" fmla="*/ 287 w 555"/>
              <a:gd name="T85" fmla="*/ 382 h 551"/>
              <a:gd name="T86" fmla="*/ 23 w 555"/>
              <a:gd name="T87" fmla="*/ 223 h 551"/>
              <a:gd name="T88" fmla="*/ 45 w 555"/>
              <a:gd name="T89" fmla="*/ 262 h 551"/>
              <a:gd name="T90" fmla="*/ 20 w 555"/>
              <a:gd name="T91" fmla="*/ 340 h 551"/>
              <a:gd name="T92" fmla="*/ 90 w 555"/>
              <a:gd name="T93" fmla="*/ 474 h 551"/>
              <a:gd name="T94" fmla="*/ 92 w 555"/>
              <a:gd name="T95" fmla="*/ 476 h 551"/>
              <a:gd name="T96" fmla="*/ 541 w 555"/>
              <a:gd name="T97" fmla="*/ 248 h 551"/>
              <a:gd name="T98" fmla="*/ 390 w 555"/>
              <a:gd name="T99" fmla="*/ 316 h 551"/>
              <a:gd name="T100" fmla="*/ 395 w 555"/>
              <a:gd name="T101" fmla="*/ 302 h 551"/>
              <a:gd name="T102" fmla="*/ 390 w 555"/>
              <a:gd name="T103" fmla="*/ 306 h 551"/>
              <a:gd name="T104" fmla="*/ 400 w 555"/>
              <a:gd name="T105" fmla="*/ 474 h 551"/>
              <a:gd name="T106" fmla="*/ 372 w 555"/>
              <a:gd name="T107" fmla="*/ 487 h 551"/>
              <a:gd name="T108" fmla="*/ 443 w 555"/>
              <a:gd name="T109" fmla="*/ 376 h 551"/>
              <a:gd name="T110" fmla="*/ 415 w 555"/>
              <a:gd name="T111" fmla="*/ 369 h 551"/>
              <a:gd name="T112" fmla="*/ 373 w 555"/>
              <a:gd name="T113" fmla="*/ 361 h 551"/>
              <a:gd name="T114" fmla="*/ 414 w 555"/>
              <a:gd name="T115" fmla="*/ 316 h 551"/>
              <a:gd name="T116" fmla="*/ 437 w 555"/>
              <a:gd name="T117" fmla="*/ 361 h 551"/>
              <a:gd name="T118" fmla="*/ 469 w 555"/>
              <a:gd name="T119" fmla="*/ 301 h 551"/>
              <a:gd name="T120" fmla="*/ 503 w 555"/>
              <a:gd name="T121" fmla="*/ 320 h 551"/>
              <a:gd name="T122" fmla="*/ 531 w 555"/>
              <a:gd name="T123" fmla="*/ 315 h 551"/>
              <a:gd name="T124" fmla="*/ 360 w 555"/>
              <a:gd name="T125" fmla="*/ 419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55" h="551">
                <a:moveTo>
                  <a:pt x="512" y="139"/>
                </a:moveTo>
                <a:cubicBezTo>
                  <a:pt x="511" y="137"/>
                  <a:pt x="508" y="140"/>
                  <a:pt x="509" y="142"/>
                </a:cubicBezTo>
                <a:cubicBezTo>
                  <a:pt x="514" y="151"/>
                  <a:pt x="519" y="160"/>
                  <a:pt x="523" y="169"/>
                </a:cubicBezTo>
                <a:cubicBezTo>
                  <a:pt x="522" y="170"/>
                  <a:pt x="522" y="170"/>
                  <a:pt x="522" y="170"/>
                </a:cubicBezTo>
                <a:cubicBezTo>
                  <a:pt x="497" y="194"/>
                  <a:pt x="472" y="216"/>
                  <a:pt x="446" y="238"/>
                </a:cubicBezTo>
                <a:cubicBezTo>
                  <a:pt x="434" y="248"/>
                  <a:pt x="422" y="258"/>
                  <a:pt x="410" y="268"/>
                </a:cubicBezTo>
                <a:cubicBezTo>
                  <a:pt x="402" y="274"/>
                  <a:pt x="367" y="310"/>
                  <a:pt x="392" y="279"/>
                </a:cubicBezTo>
                <a:cubicBezTo>
                  <a:pt x="411" y="254"/>
                  <a:pt x="436" y="234"/>
                  <a:pt x="460" y="213"/>
                </a:cubicBezTo>
                <a:cubicBezTo>
                  <a:pt x="467" y="206"/>
                  <a:pt x="475" y="200"/>
                  <a:pt x="482" y="192"/>
                </a:cubicBezTo>
                <a:cubicBezTo>
                  <a:pt x="491" y="185"/>
                  <a:pt x="500" y="176"/>
                  <a:pt x="508" y="167"/>
                </a:cubicBezTo>
                <a:cubicBezTo>
                  <a:pt x="509" y="167"/>
                  <a:pt x="510" y="166"/>
                  <a:pt x="510" y="165"/>
                </a:cubicBezTo>
                <a:cubicBezTo>
                  <a:pt x="511" y="163"/>
                  <a:pt x="513" y="161"/>
                  <a:pt x="514" y="159"/>
                </a:cubicBezTo>
                <a:cubicBezTo>
                  <a:pt x="515" y="158"/>
                  <a:pt x="513" y="156"/>
                  <a:pt x="512" y="157"/>
                </a:cubicBezTo>
                <a:cubicBezTo>
                  <a:pt x="474" y="184"/>
                  <a:pt x="440" y="215"/>
                  <a:pt x="405" y="245"/>
                </a:cubicBezTo>
                <a:cubicBezTo>
                  <a:pt x="441" y="214"/>
                  <a:pt x="473" y="179"/>
                  <a:pt x="509" y="148"/>
                </a:cubicBezTo>
                <a:cubicBezTo>
                  <a:pt x="510" y="147"/>
                  <a:pt x="509" y="145"/>
                  <a:pt x="507" y="146"/>
                </a:cubicBezTo>
                <a:cubicBezTo>
                  <a:pt x="487" y="158"/>
                  <a:pt x="468" y="172"/>
                  <a:pt x="450" y="186"/>
                </a:cubicBezTo>
                <a:cubicBezTo>
                  <a:pt x="466" y="171"/>
                  <a:pt x="480" y="155"/>
                  <a:pt x="494" y="138"/>
                </a:cubicBezTo>
                <a:cubicBezTo>
                  <a:pt x="495" y="136"/>
                  <a:pt x="494" y="135"/>
                  <a:pt x="492" y="136"/>
                </a:cubicBezTo>
                <a:cubicBezTo>
                  <a:pt x="453" y="170"/>
                  <a:pt x="405" y="196"/>
                  <a:pt x="377" y="241"/>
                </a:cubicBezTo>
                <a:cubicBezTo>
                  <a:pt x="377" y="242"/>
                  <a:pt x="378" y="243"/>
                  <a:pt x="379" y="242"/>
                </a:cubicBezTo>
                <a:cubicBezTo>
                  <a:pt x="403" y="203"/>
                  <a:pt x="441" y="180"/>
                  <a:pt x="476" y="152"/>
                </a:cubicBezTo>
                <a:cubicBezTo>
                  <a:pt x="480" y="149"/>
                  <a:pt x="485" y="144"/>
                  <a:pt x="486" y="143"/>
                </a:cubicBezTo>
                <a:cubicBezTo>
                  <a:pt x="486" y="144"/>
                  <a:pt x="484" y="146"/>
                  <a:pt x="480" y="150"/>
                </a:cubicBezTo>
                <a:cubicBezTo>
                  <a:pt x="471" y="160"/>
                  <a:pt x="463" y="170"/>
                  <a:pt x="454" y="179"/>
                </a:cubicBezTo>
                <a:cubicBezTo>
                  <a:pt x="443" y="190"/>
                  <a:pt x="432" y="200"/>
                  <a:pt x="421" y="211"/>
                </a:cubicBezTo>
                <a:cubicBezTo>
                  <a:pt x="408" y="222"/>
                  <a:pt x="395" y="234"/>
                  <a:pt x="383" y="246"/>
                </a:cubicBezTo>
                <a:cubicBezTo>
                  <a:pt x="381" y="248"/>
                  <a:pt x="383" y="250"/>
                  <a:pt x="385" y="249"/>
                </a:cubicBezTo>
                <a:cubicBezTo>
                  <a:pt x="396" y="238"/>
                  <a:pt x="408" y="228"/>
                  <a:pt x="419" y="217"/>
                </a:cubicBezTo>
                <a:cubicBezTo>
                  <a:pt x="423" y="214"/>
                  <a:pt x="427" y="210"/>
                  <a:pt x="431" y="207"/>
                </a:cubicBezTo>
                <a:cubicBezTo>
                  <a:pt x="451" y="189"/>
                  <a:pt x="472" y="173"/>
                  <a:pt x="494" y="158"/>
                </a:cubicBezTo>
                <a:cubicBezTo>
                  <a:pt x="513" y="145"/>
                  <a:pt x="489" y="161"/>
                  <a:pt x="486" y="165"/>
                </a:cubicBezTo>
                <a:cubicBezTo>
                  <a:pt x="476" y="173"/>
                  <a:pt x="467" y="182"/>
                  <a:pt x="458" y="191"/>
                </a:cubicBezTo>
                <a:cubicBezTo>
                  <a:pt x="437" y="211"/>
                  <a:pt x="417" y="230"/>
                  <a:pt x="395" y="249"/>
                </a:cubicBezTo>
                <a:cubicBezTo>
                  <a:pt x="394" y="250"/>
                  <a:pt x="396" y="252"/>
                  <a:pt x="397" y="251"/>
                </a:cubicBezTo>
                <a:cubicBezTo>
                  <a:pt x="418" y="235"/>
                  <a:pt x="438" y="218"/>
                  <a:pt x="459" y="202"/>
                </a:cubicBezTo>
                <a:cubicBezTo>
                  <a:pt x="468" y="195"/>
                  <a:pt x="476" y="188"/>
                  <a:pt x="485" y="181"/>
                </a:cubicBezTo>
                <a:cubicBezTo>
                  <a:pt x="481" y="186"/>
                  <a:pt x="477" y="190"/>
                  <a:pt x="473" y="195"/>
                </a:cubicBezTo>
                <a:cubicBezTo>
                  <a:pt x="452" y="212"/>
                  <a:pt x="432" y="231"/>
                  <a:pt x="412" y="249"/>
                </a:cubicBezTo>
                <a:cubicBezTo>
                  <a:pt x="401" y="260"/>
                  <a:pt x="390" y="270"/>
                  <a:pt x="378" y="279"/>
                </a:cubicBezTo>
                <a:cubicBezTo>
                  <a:pt x="359" y="295"/>
                  <a:pt x="388" y="268"/>
                  <a:pt x="392" y="265"/>
                </a:cubicBezTo>
                <a:cubicBezTo>
                  <a:pt x="393" y="263"/>
                  <a:pt x="391" y="261"/>
                  <a:pt x="390" y="262"/>
                </a:cubicBezTo>
                <a:cubicBezTo>
                  <a:pt x="383" y="266"/>
                  <a:pt x="377" y="270"/>
                  <a:pt x="371" y="275"/>
                </a:cubicBezTo>
                <a:cubicBezTo>
                  <a:pt x="358" y="285"/>
                  <a:pt x="380" y="263"/>
                  <a:pt x="383" y="260"/>
                </a:cubicBezTo>
                <a:cubicBezTo>
                  <a:pt x="384" y="259"/>
                  <a:pt x="382" y="256"/>
                  <a:pt x="381" y="258"/>
                </a:cubicBezTo>
                <a:cubicBezTo>
                  <a:pt x="372" y="264"/>
                  <a:pt x="346" y="289"/>
                  <a:pt x="367" y="262"/>
                </a:cubicBezTo>
                <a:cubicBezTo>
                  <a:pt x="368" y="261"/>
                  <a:pt x="366" y="259"/>
                  <a:pt x="364" y="260"/>
                </a:cubicBezTo>
                <a:cubicBezTo>
                  <a:pt x="359" y="265"/>
                  <a:pt x="355" y="269"/>
                  <a:pt x="351" y="274"/>
                </a:cubicBezTo>
                <a:cubicBezTo>
                  <a:pt x="349" y="275"/>
                  <a:pt x="352" y="278"/>
                  <a:pt x="353" y="276"/>
                </a:cubicBezTo>
                <a:cubicBezTo>
                  <a:pt x="353" y="275"/>
                  <a:pt x="354" y="275"/>
                  <a:pt x="354" y="274"/>
                </a:cubicBezTo>
                <a:cubicBezTo>
                  <a:pt x="353" y="276"/>
                  <a:pt x="352" y="277"/>
                  <a:pt x="351" y="279"/>
                </a:cubicBezTo>
                <a:cubicBezTo>
                  <a:pt x="351" y="280"/>
                  <a:pt x="352" y="282"/>
                  <a:pt x="354" y="281"/>
                </a:cubicBezTo>
                <a:cubicBezTo>
                  <a:pt x="360" y="277"/>
                  <a:pt x="363" y="275"/>
                  <a:pt x="369" y="270"/>
                </a:cubicBezTo>
                <a:cubicBezTo>
                  <a:pt x="386" y="257"/>
                  <a:pt x="362" y="279"/>
                  <a:pt x="359" y="284"/>
                </a:cubicBezTo>
                <a:cubicBezTo>
                  <a:pt x="358" y="285"/>
                  <a:pt x="359" y="288"/>
                  <a:pt x="361" y="287"/>
                </a:cubicBezTo>
                <a:cubicBezTo>
                  <a:pt x="369" y="281"/>
                  <a:pt x="376" y="274"/>
                  <a:pt x="385" y="269"/>
                </a:cubicBezTo>
                <a:cubicBezTo>
                  <a:pt x="377" y="274"/>
                  <a:pt x="370" y="283"/>
                  <a:pt x="364" y="291"/>
                </a:cubicBezTo>
                <a:cubicBezTo>
                  <a:pt x="363" y="293"/>
                  <a:pt x="365" y="295"/>
                  <a:pt x="367" y="293"/>
                </a:cubicBezTo>
                <a:cubicBezTo>
                  <a:pt x="379" y="283"/>
                  <a:pt x="391" y="273"/>
                  <a:pt x="403" y="262"/>
                </a:cubicBezTo>
                <a:cubicBezTo>
                  <a:pt x="392" y="273"/>
                  <a:pt x="383" y="284"/>
                  <a:pt x="374" y="297"/>
                </a:cubicBezTo>
                <a:cubicBezTo>
                  <a:pt x="373" y="299"/>
                  <a:pt x="375" y="300"/>
                  <a:pt x="377" y="299"/>
                </a:cubicBezTo>
                <a:cubicBezTo>
                  <a:pt x="401" y="279"/>
                  <a:pt x="425" y="260"/>
                  <a:pt x="449" y="239"/>
                </a:cubicBezTo>
                <a:cubicBezTo>
                  <a:pt x="439" y="249"/>
                  <a:pt x="429" y="259"/>
                  <a:pt x="418" y="268"/>
                </a:cubicBezTo>
                <a:cubicBezTo>
                  <a:pt x="402" y="281"/>
                  <a:pt x="383" y="295"/>
                  <a:pt x="371" y="312"/>
                </a:cubicBezTo>
                <a:cubicBezTo>
                  <a:pt x="370" y="311"/>
                  <a:pt x="368" y="310"/>
                  <a:pt x="367" y="312"/>
                </a:cubicBezTo>
                <a:cubicBezTo>
                  <a:pt x="344" y="344"/>
                  <a:pt x="316" y="373"/>
                  <a:pt x="294" y="406"/>
                </a:cubicBezTo>
                <a:cubicBezTo>
                  <a:pt x="288" y="412"/>
                  <a:pt x="282" y="419"/>
                  <a:pt x="276" y="425"/>
                </a:cubicBezTo>
                <a:cubicBezTo>
                  <a:pt x="261" y="441"/>
                  <a:pt x="277" y="417"/>
                  <a:pt x="280" y="413"/>
                </a:cubicBezTo>
                <a:cubicBezTo>
                  <a:pt x="288" y="399"/>
                  <a:pt x="298" y="387"/>
                  <a:pt x="309" y="375"/>
                </a:cubicBezTo>
                <a:cubicBezTo>
                  <a:pt x="322" y="359"/>
                  <a:pt x="337" y="344"/>
                  <a:pt x="350" y="327"/>
                </a:cubicBezTo>
                <a:cubicBezTo>
                  <a:pt x="351" y="326"/>
                  <a:pt x="348" y="324"/>
                  <a:pt x="347" y="325"/>
                </a:cubicBezTo>
                <a:cubicBezTo>
                  <a:pt x="311" y="361"/>
                  <a:pt x="284" y="403"/>
                  <a:pt x="248" y="439"/>
                </a:cubicBezTo>
                <a:cubicBezTo>
                  <a:pt x="252" y="435"/>
                  <a:pt x="255" y="428"/>
                  <a:pt x="258" y="422"/>
                </a:cubicBezTo>
                <a:cubicBezTo>
                  <a:pt x="269" y="410"/>
                  <a:pt x="280" y="397"/>
                  <a:pt x="291" y="383"/>
                </a:cubicBezTo>
                <a:cubicBezTo>
                  <a:pt x="297" y="376"/>
                  <a:pt x="302" y="369"/>
                  <a:pt x="307" y="362"/>
                </a:cubicBezTo>
                <a:cubicBezTo>
                  <a:pt x="313" y="355"/>
                  <a:pt x="318" y="348"/>
                  <a:pt x="323" y="342"/>
                </a:cubicBezTo>
                <a:cubicBezTo>
                  <a:pt x="324" y="341"/>
                  <a:pt x="324" y="340"/>
                  <a:pt x="325" y="339"/>
                </a:cubicBezTo>
                <a:cubicBezTo>
                  <a:pt x="328" y="336"/>
                  <a:pt x="331" y="332"/>
                  <a:pt x="334" y="329"/>
                </a:cubicBezTo>
                <a:cubicBezTo>
                  <a:pt x="335" y="327"/>
                  <a:pt x="333" y="324"/>
                  <a:pt x="331" y="326"/>
                </a:cubicBezTo>
                <a:cubicBezTo>
                  <a:pt x="329" y="329"/>
                  <a:pt x="326" y="333"/>
                  <a:pt x="323" y="336"/>
                </a:cubicBezTo>
                <a:cubicBezTo>
                  <a:pt x="323" y="337"/>
                  <a:pt x="322" y="337"/>
                  <a:pt x="322" y="338"/>
                </a:cubicBezTo>
                <a:cubicBezTo>
                  <a:pt x="299" y="366"/>
                  <a:pt x="271" y="391"/>
                  <a:pt x="253" y="422"/>
                </a:cubicBezTo>
                <a:cubicBezTo>
                  <a:pt x="250" y="426"/>
                  <a:pt x="246" y="429"/>
                  <a:pt x="243" y="432"/>
                </a:cubicBezTo>
                <a:cubicBezTo>
                  <a:pt x="240" y="435"/>
                  <a:pt x="242" y="429"/>
                  <a:pt x="245" y="423"/>
                </a:cubicBezTo>
                <a:cubicBezTo>
                  <a:pt x="253" y="413"/>
                  <a:pt x="261" y="402"/>
                  <a:pt x="268" y="391"/>
                </a:cubicBezTo>
                <a:cubicBezTo>
                  <a:pt x="283" y="371"/>
                  <a:pt x="300" y="35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5" y="333"/>
                  <a:pt x="315" y="333"/>
                  <a:pt x="315" y="333"/>
                </a:cubicBezTo>
                <a:cubicBezTo>
                  <a:pt x="316" y="331"/>
                  <a:pt x="318" y="329"/>
                  <a:pt x="319" y="327"/>
                </a:cubicBezTo>
                <a:cubicBezTo>
                  <a:pt x="320" y="325"/>
                  <a:pt x="317" y="324"/>
                  <a:pt x="316" y="325"/>
                </a:cubicBezTo>
                <a:cubicBezTo>
                  <a:pt x="294" y="356"/>
                  <a:pt x="261" y="382"/>
                  <a:pt x="244" y="416"/>
                </a:cubicBezTo>
                <a:cubicBezTo>
                  <a:pt x="239" y="422"/>
                  <a:pt x="234" y="427"/>
                  <a:pt x="233" y="431"/>
                </a:cubicBezTo>
                <a:cubicBezTo>
                  <a:pt x="235" y="424"/>
                  <a:pt x="238" y="416"/>
                  <a:pt x="241" y="409"/>
                </a:cubicBezTo>
                <a:cubicBezTo>
                  <a:pt x="248" y="401"/>
                  <a:pt x="254" y="392"/>
                  <a:pt x="260" y="383"/>
                </a:cubicBezTo>
                <a:cubicBezTo>
                  <a:pt x="264" y="378"/>
                  <a:pt x="268" y="373"/>
                  <a:pt x="272" y="367"/>
                </a:cubicBezTo>
                <a:cubicBezTo>
                  <a:pt x="284" y="353"/>
                  <a:pt x="297" y="339"/>
                  <a:pt x="308" y="325"/>
                </a:cubicBezTo>
                <a:cubicBezTo>
                  <a:pt x="309" y="323"/>
                  <a:pt x="306" y="321"/>
                  <a:pt x="305" y="323"/>
                </a:cubicBezTo>
                <a:cubicBezTo>
                  <a:pt x="291" y="337"/>
                  <a:pt x="279" y="352"/>
                  <a:pt x="267" y="368"/>
                </a:cubicBezTo>
                <a:cubicBezTo>
                  <a:pt x="264" y="372"/>
                  <a:pt x="261" y="376"/>
                  <a:pt x="258" y="380"/>
                </a:cubicBezTo>
                <a:cubicBezTo>
                  <a:pt x="254" y="386"/>
                  <a:pt x="249" y="392"/>
                  <a:pt x="245" y="399"/>
                </a:cubicBezTo>
                <a:cubicBezTo>
                  <a:pt x="241" y="404"/>
                  <a:pt x="237" y="410"/>
                  <a:pt x="233" y="415"/>
                </a:cubicBezTo>
                <a:cubicBezTo>
                  <a:pt x="230" y="422"/>
                  <a:pt x="228" y="424"/>
                  <a:pt x="225" y="419"/>
                </a:cubicBezTo>
                <a:cubicBezTo>
                  <a:pt x="226" y="415"/>
                  <a:pt x="227" y="411"/>
                  <a:pt x="228" y="408"/>
                </a:cubicBezTo>
                <a:cubicBezTo>
                  <a:pt x="237" y="398"/>
                  <a:pt x="245" y="387"/>
                  <a:pt x="252" y="376"/>
                </a:cubicBezTo>
                <a:cubicBezTo>
                  <a:pt x="259" y="368"/>
                  <a:pt x="265" y="359"/>
                  <a:pt x="271" y="350"/>
                </a:cubicBezTo>
                <a:cubicBezTo>
                  <a:pt x="273" y="348"/>
                  <a:pt x="275" y="345"/>
                  <a:pt x="277" y="343"/>
                </a:cubicBezTo>
                <a:cubicBezTo>
                  <a:pt x="282" y="337"/>
                  <a:pt x="286" y="331"/>
                  <a:pt x="290" y="326"/>
                </a:cubicBezTo>
                <a:cubicBezTo>
                  <a:pt x="292" y="324"/>
                  <a:pt x="289" y="322"/>
                  <a:pt x="288" y="324"/>
                </a:cubicBezTo>
                <a:cubicBezTo>
                  <a:pt x="282" y="330"/>
                  <a:pt x="277" y="337"/>
                  <a:pt x="271" y="344"/>
                </a:cubicBezTo>
                <a:cubicBezTo>
                  <a:pt x="256" y="362"/>
                  <a:pt x="236" y="382"/>
                  <a:pt x="226" y="404"/>
                </a:cubicBezTo>
                <a:cubicBezTo>
                  <a:pt x="224" y="407"/>
                  <a:pt x="222" y="409"/>
                  <a:pt x="220" y="411"/>
                </a:cubicBezTo>
                <a:cubicBezTo>
                  <a:pt x="215" y="417"/>
                  <a:pt x="212" y="422"/>
                  <a:pt x="214" y="412"/>
                </a:cubicBezTo>
                <a:cubicBezTo>
                  <a:pt x="215" y="411"/>
                  <a:pt x="215" y="409"/>
                  <a:pt x="216" y="408"/>
                </a:cubicBezTo>
                <a:cubicBezTo>
                  <a:pt x="238" y="380"/>
                  <a:pt x="257" y="350"/>
                  <a:pt x="279" y="323"/>
                </a:cubicBezTo>
                <a:cubicBezTo>
                  <a:pt x="280" y="321"/>
                  <a:pt x="278" y="319"/>
                  <a:pt x="276" y="320"/>
                </a:cubicBezTo>
                <a:cubicBezTo>
                  <a:pt x="264" y="334"/>
                  <a:pt x="249" y="349"/>
                  <a:pt x="237" y="365"/>
                </a:cubicBezTo>
                <a:cubicBezTo>
                  <a:pt x="237" y="364"/>
                  <a:pt x="238" y="364"/>
                  <a:pt x="238" y="363"/>
                </a:cubicBezTo>
                <a:cubicBezTo>
                  <a:pt x="250" y="347"/>
                  <a:pt x="262" y="332"/>
                  <a:pt x="273" y="317"/>
                </a:cubicBezTo>
                <a:cubicBezTo>
                  <a:pt x="275" y="315"/>
                  <a:pt x="272" y="313"/>
                  <a:pt x="271" y="315"/>
                </a:cubicBezTo>
                <a:cubicBezTo>
                  <a:pt x="249" y="342"/>
                  <a:pt x="229" y="370"/>
                  <a:pt x="207" y="398"/>
                </a:cubicBezTo>
                <a:cubicBezTo>
                  <a:pt x="224" y="376"/>
                  <a:pt x="243" y="347"/>
                  <a:pt x="262" y="321"/>
                </a:cubicBezTo>
                <a:cubicBezTo>
                  <a:pt x="265" y="319"/>
                  <a:pt x="266" y="317"/>
                  <a:pt x="266" y="316"/>
                </a:cubicBezTo>
                <a:cubicBezTo>
                  <a:pt x="268" y="313"/>
                  <a:pt x="270" y="311"/>
                  <a:pt x="272" y="308"/>
                </a:cubicBezTo>
                <a:cubicBezTo>
                  <a:pt x="273" y="306"/>
                  <a:pt x="271" y="304"/>
                  <a:pt x="269" y="306"/>
                </a:cubicBezTo>
                <a:cubicBezTo>
                  <a:pt x="249" y="329"/>
                  <a:pt x="230" y="354"/>
                  <a:pt x="211" y="379"/>
                </a:cubicBezTo>
                <a:cubicBezTo>
                  <a:pt x="204" y="389"/>
                  <a:pt x="203" y="389"/>
                  <a:pt x="209" y="379"/>
                </a:cubicBezTo>
                <a:cubicBezTo>
                  <a:pt x="213" y="371"/>
                  <a:pt x="218" y="363"/>
                  <a:pt x="223" y="356"/>
                </a:cubicBezTo>
                <a:cubicBezTo>
                  <a:pt x="233" y="340"/>
                  <a:pt x="244" y="326"/>
                  <a:pt x="255" y="311"/>
                </a:cubicBezTo>
                <a:cubicBezTo>
                  <a:pt x="256" y="310"/>
                  <a:pt x="254" y="307"/>
                  <a:pt x="252" y="309"/>
                </a:cubicBezTo>
                <a:cubicBezTo>
                  <a:pt x="251" y="310"/>
                  <a:pt x="250" y="312"/>
                  <a:pt x="249" y="313"/>
                </a:cubicBezTo>
                <a:cubicBezTo>
                  <a:pt x="249" y="313"/>
                  <a:pt x="248" y="313"/>
                  <a:pt x="248" y="314"/>
                </a:cubicBezTo>
                <a:cubicBezTo>
                  <a:pt x="246" y="316"/>
                  <a:pt x="245" y="318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43" y="320"/>
                  <a:pt x="243" y="320"/>
                  <a:pt x="243" y="320"/>
                </a:cubicBezTo>
                <a:cubicBezTo>
                  <a:pt x="234" y="330"/>
                  <a:pt x="226" y="341"/>
                  <a:pt x="218" y="352"/>
                </a:cubicBezTo>
                <a:cubicBezTo>
                  <a:pt x="213" y="357"/>
                  <a:pt x="214" y="352"/>
                  <a:pt x="216" y="346"/>
                </a:cubicBezTo>
                <a:cubicBezTo>
                  <a:pt x="217" y="345"/>
                  <a:pt x="217" y="345"/>
                  <a:pt x="218" y="345"/>
                </a:cubicBezTo>
                <a:cubicBezTo>
                  <a:pt x="219" y="344"/>
                  <a:pt x="219" y="342"/>
                  <a:pt x="218" y="342"/>
                </a:cubicBezTo>
                <a:cubicBezTo>
                  <a:pt x="218" y="341"/>
                  <a:pt x="218" y="340"/>
                  <a:pt x="219" y="340"/>
                </a:cubicBezTo>
                <a:cubicBezTo>
                  <a:pt x="223" y="335"/>
                  <a:pt x="229" y="323"/>
                  <a:pt x="231" y="320"/>
                </a:cubicBezTo>
                <a:cubicBezTo>
                  <a:pt x="232" y="319"/>
                  <a:pt x="231" y="318"/>
                  <a:pt x="230" y="318"/>
                </a:cubicBezTo>
                <a:cubicBezTo>
                  <a:pt x="234" y="312"/>
                  <a:pt x="237" y="305"/>
                  <a:pt x="238" y="298"/>
                </a:cubicBezTo>
                <a:cubicBezTo>
                  <a:pt x="239" y="297"/>
                  <a:pt x="237" y="295"/>
                  <a:pt x="236" y="296"/>
                </a:cubicBezTo>
                <a:cubicBezTo>
                  <a:pt x="235" y="296"/>
                  <a:pt x="235" y="297"/>
                  <a:pt x="234" y="297"/>
                </a:cubicBezTo>
                <a:cubicBezTo>
                  <a:pt x="237" y="294"/>
                  <a:pt x="239" y="290"/>
                  <a:pt x="240" y="286"/>
                </a:cubicBezTo>
                <a:cubicBezTo>
                  <a:pt x="241" y="285"/>
                  <a:pt x="240" y="284"/>
                  <a:pt x="240" y="283"/>
                </a:cubicBezTo>
                <a:cubicBezTo>
                  <a:pt x="240" y="284"/>
                  <a:pt x="241" y="284"/>
                  <a:pt x="241" y="283"/>
                </a:cubicBezTo>
                <a:cubicBezTo>
                  <a:pt x="247" y="277"/>
                  <a:pt x="253" y="271"/>
                  <a:pt x="258" y="265"/>
                </a:cubicBezTo>
                <a:cubicBezTo>
                  <a:pt x="259" y="266"/>
                  <a:pt x="260" y="266"/>
                  <a:pt x="260" y="265"/>
                </a:cubicBezTo>
                <a:cubicBezTo>
                  <a:pt x="261" y="264"/>
                  <a:pt x="262" y="262"/>
                  <a:pt x="262" y="261"/>
                </a:cubicBezTo>
                <a:cubicBezTo>
                  <a:pt x="266" y="257"/>
                  <a:pt x="269" y="254"/>
                  <a:pt x="272" y="250"/>
                </a:cubicBezTo>
                <a:cubicBezTo>
                  <a:pt x="266" y="258"/>
                  <a:pt x="261" y="266"/>
                  <a:pt x="256" y="274"/>
                </a:cubicBezTo>
                <a:cubicBezTo>
                  <a:pt x="254" y="276"/>
                  <a:pt x="257" y="277"/>
                  <a:pt x="258" y="276"/>
                </a:cubicBezTo>
                <a:cubicBezTo>
                  <a:pt x="264" y="271"/>
                  <a:pt x="270" y="265"/>
                  <a:pt x="275" y="259"/>
                </a:cubicBezTo>
                <a:cubicBezTo>
                  <a:pt x="275" y="259"/>
                  <a:pt x="275" y="259"/>
                  <a:pt x="275" y="259"/>
                </a:cubicBezTo>
                <a:cubicBezTo>
                  <a:pt x="270" y="267"/>
                  <a:pt x="265" y="275"/>
                  <a:pt x="260" y="282"/>
                </a:cubicBezTo>
                <a:cubicBezTo>
                  <a:pt x="259" y="284"/>
                  <a:pt x="261" y="286"/>
                  <a:pt x="263" y="284"/>
                </a:cubicBezTo>
                <a:cubicBezTo>
                  <a:pt x="267" y="280"/>
                  <a:pt x="271" y="276"/>
                  <a:pt x="275" y="272"/>
                </a:cubicBezTo>
                <a:cubicBezTo>
                  <a:pt x="273" y="279"/>
                  <a:pt x="270" y="284"/>
                  <a:pt x="267" y="290"/>
                </a:cubicBezTo>
                <a:cubicBezTo>
                  <a:pt x="266" y="292"/>
                  <a:pt x="269" y="294"/>
                  <a:pt x="270" y="292"/>
                </a:cubicBezTo>
                <a:cubicBezTo>
                  <a:pt x="272" y="290"/>
                  <a:pt x="273" y="288"/>
                  <a:pt x="274" y="286"/>
                </a:cubicBezTo>
                <a:cubicBezTo>
                  <a:pt x="275" y="286"/>
                  <a:pt x="276" y="286"/>
                  <a:pt x="277" y="285"/>
                </a:cubicBezTo>
                <a:cubicBezTo>
                  <a:pt x="278" y="283"/>
                  <a:pt x="279" y="281"/>
                  <a:pt x="280" y="279"/>
                </a:cubicBezTo>
                <a:cubicBezTo>
                  <a:pt x="281" y="278"/>
                  <a:pt x="280" y="277"/>
                  <a:pt x="279" y="276"/>
                </a:cubicBezTo>
                <a:cubicBezTo>
                  <a:pt x="283" y="268"/>
                  <a:pt x="285" y="260"/>
                  <a:pt x="287" y="251"/>
                </a:cubicBezTo>
                <a:cubicBezTo>
                  <a:pt x="289" y="250"/>
                  <a:pt x="291" y="249"/>
                  <a:pt x="294" y="248"/>
                </a:cubicBezTo>
                <a:cubicBezTo>
                  <a:pt x="293" y="250"/>
                  <a:pt x="293" y="251"/>
                  <a:pt x="292" y="252"/>
                </a:cubicBezTo>
                <a:cubicBezTo>
                  <a:pt x="291" y="254"/>
                  <a:pt x="292" y="255"/>
                  <a:pt x="294" y="255"/>
                </a:cubicBezTo>
                <a:cubicBezTo>
                  <a:pt x="292" y="259"/>
                  <a:pt x="290" y="263"/>
                  <a:pt x="287" y="267"/>
                </a:cubicBezTo>
                <a:cubicBezTo>
                  <a:pt x="286" y="269"/>
                  <a:pt x="289" y="271"/>
                  <a:pt x="290" y="269"/>
                </a:cubicBezTo>
                <a:cubicBezTo>
                  <a:pt x="297" y="263"/>
                  <a:pt x="302" y="256"/>
                  <a:pt x="308" y="249"/>
                </a:cubicBezTo>
                <a:cubicBezTo>
                  <a:pt x="307" y="251"/>
                  <a:pt x="306" y="253"/>
                  <a:pt x="305" y="255"/>
                </a:cubicBezTo>
                <a:cubicBezTo>
                  <a:pt x="302" y="262"/>
                  <a:pt x="298" y="268"/>
                  <a:pt x="294" y="274"/>
                </a:cubicBezTo>
                <a:cubicBezTo>
                  <a:pt x="293" y="276"/>
                  <a:pt x="296" y="278"/>
                  <a:pt x="297" y="276"/>
                </a:cubicBezTo>
                <a:cubicBezTo>
                  <a:pt x="298" y="275"/>
                  <a:pt x="305" y="267"/>
                  <a:pt x="311" y="261"/>
                </a:cubicBezTo>
                <a:cubicBezTo>
                  <a:pt x="313" y="260"/>
                  <a:pt x="315" y="258"/>
                  <a:pt x="317" y="257"/>
                </a:cubicBezTo>
                <a:cubicBezTo>
                  <a:pt x="317" y="257"/>
                  <a:pt x="317" y="258"/>
                  <a:pt x="317" y="259"/>
                </a:cubicBezTo>
                <a:cubicBezTo>
                  <a:pt x="313" y="268"/>
                  <a:pt x="305" y="277"/>
                  <a:pt x="299" y="285"/>
                </a:cubicBezTo>
                <a:cubicBezTo>
                  <a:pt x="297" y="287"/>
                  <a:pt x="300" y="289"/>
                  <a:pt x="302" y="288"/>
                </a:cubicBezTo>
                <a:cubicBezTo>
                  <a:pt x="304" y="285"/>
                  <a:pt x="307" y="282"/>
                  <a:pt x="309" y="280"/>
                </a:cubicBezTo>
                <a:cubicBezTo>
                  <a:pt x="304" y="286"/>
                  <a:pt x="299" y="293"/>
                  <a:pt x="294" y="299"/>
                </a:cubicBezTo>
                <a:cubicBezTo>
                  <a:pt x="293" y="301"/>
                  <a:pt x="296" y="303"/>
                  <a:pt x="297" y="301"/>
                </a:cubicBezTo>
                <a:cubicBezTo>
                  <a:pt x="300" y="299"/>
                  <a:pt x="320" y="271"/>
                  <a:pt x="311" y="288"/>
                </a:cubicBezTo>
                <a:cubicBezTo>
                  <a:pt x="310" y="289"/>
                  <a:pt x="313" y="292"/>
                  <a:pt x="314" y="290"/>
                </a:cubicBezTo>
                <a:cubicBezTo>
                  <a:pt x="319" y="285"/>
                  <a:pt x="324" y="275"/>
                  <a:pt x="325" y="286"/>
                </a:cubicBezTo>
                <a:cubicBezTo>
                  <a:pt x="325" y="288"/>
                  <a:pt x="326" y="289"/>
                  <a:pt x="328" y="288"/>
                </a:cubicBezTo>
                <a:cubicBezTo>
                  <a:pt x="332" y="285"/>
                  <a:pt x="333" y="283"/>
                  <a:pt x="333" y="289"/>
                </a:cubicBezTo>
                <a:cubicBezTo>
                  <a:pt x="333" y="290"/>
                  <a:pt x="335" y="291"/>
                  <a:pt x="336" y="290"/>
                </a:cubicBezTo>
                <a:cubicBezTo>
                  <a:pt x="341" y="284"/>
                  <a:pt x="346" y="279"/>
                  <a:pt x="351" y="273"/>
                </a:cubicBezTo>
                <a:cubicBezTo>
                  <a:pt x="352" y="271"/>
                  <a:pt x="351" y="269"/>
                  <a:pt x="349" y="270"/>
                </a:cubicBezTo>
                <a:cubicBezTo>
                  <a:pt x="338" y="273"/>
                  <a:pt x="338" y="269"/>
                  <a:pt x="348" y="257"/>
                </a:cubicBezTo>
                <a:cubicBezTo>
                  <a:pt x="350" y="255"/>
                  <a:pt x="348" y="253"/>
                  <a:pt x="346" y="254"/>
                </a:cubicBezTo>
                <a:cubicBezTo>
                  <a:pt x="340" y="260"/>
                  <a:pt x="333" y="271"/>
                  <a:pt x="343" y="256"/>
                </a:cubicBezTo>
                <a:cubicBezTo>
                  <a:pt x="352" y="243"/>
                  <a:pt x="364" y="231"/>
                  <a:pt x="375" y="218"/>
                </a:cubicBezTo>
                <a:cubicBezTo>
                  <a:pt x="376" y="216"/>
                  <a:pt x="374" y="214"/>
                  <a:pt x="372" y="215"/>
                </a:cubicBezTo>
                <a:cubicBezTo>
                  <a:pt x="371" y="216"/>
                  <a:pt x="371" y="217"/>
                  <a:pt x="370" y="217"/>
                </a:cubicBezTo>
                <a:cubicBezTo>
                  <a:pt x="397" y="190"/>
                  <a:pt x="424" y="163"/>
                  <a:pt x="453" y="138"/>
                </a:cubicBezTo>
                <a:cubicBezTo>
                  <a:pt x="463" y="130"/>
                  <a:pt x="472" y="123"/>
                  <a:pt x="482" y="115"/>
                </a:cubicBezTo>
                <a:cubicBezTo>
                  <a:pt x="484" y="114"/>
                  <a:pt x="471" y="126"/>
                  <a:pt x="469" y="127"/>
                </a:cubicBezTo>
                <a:cubicBezTo>
                  <a:pt x="456" y="142"/>
                  <a:pt x="442" y="158"/>
                  <a:pt x="428" y="173"/>
                </a:cubicBezTo>
                <a:cubicBezTo>
                  <a:pt x="404" y="193"/>
                  <a:pt x="382" y="214"/>
                  <a:pt x="361" y="237"/>
                </a:cubicBezTo>
                <a:cubicBezTo>
                  <a:pt x="359" y="239"/>
                  <a:pt x="361" y="241"/>
                  <a:pt x="363" y="240"/>
                </a:cubicBezTo>
                <a:cubicBezTo>
                  <a:pt x="388" y="220"/>
                  <a:pt x="409" y="198"/>
                  <a:pt x="430" y="176"/>
                </a:cubicBezTo>
                <a:cubicBezTo>
                  <a:pt x="432" y="174"/>
                  <a:pt x="434" y="173"/>
                  <a:pt x="435" y="172"/>
                </a:cubicBezTo>
                <a:cubicBezTo>
                  <a:pt x="445" y="164"/>
                  <a:pt x="454" y="157"/>
                  <a:pt x="464" y="150"/>
                </a:cubicBezTo>
                <a:cubicBezTo>
                  <a:pt x="469" y="147"/>
                  <a:pt x="474" y="144"/>
                  <a:pt x="479" y="141"/>
                </a:cubicBezTo>
                <a:cubicBezTo>
                  <a:pt x="483" y="140"/>
                  <a:pt x="486" y="138"/>
                  <a:pt x="487" y="134"/>
                </a:cubicBezTo>
                <a:cubicBezTo>
                  <a:pt x="488" y="135"/>
                  <a:pt x="489" y="136"/>
                  <a:pt x="490" y="135"/>
                </a:cubicBezTo>
                <a:cubicBezTo>
                  <a:pt x="491" y="134"/>
                  <a:pt x="493" y="133"/>
                  <a:pt x="494" y="132"/>
                </a:cubicBezTo>
                <a:cubicBezTo>
                  <a:pt x="496" y="130"/>
                  <a:pt x="494" y="127"/>
                  <a:pt x="492" y="128"/>
                </a:cubicBezTo>
                <a:cubicBezTo>
                  <a:pt x="476" y="138"/>
                  <a:pt x="459" y="149"/>
                  <a:pt x="444" y="161"/>
                </a:cubicBezTo>
                <a:cubicBezTo>
                  <a:pt x="459" y="144"/>
                  <a:pt x="474" y="126"/>
                  <a:pt x="490" y="110"/>
                </a:cubicBezTo>
                <a:cubicBezTo>
                  <a:pt x="490" y="109"/>
                  <a:pt x="490" y="109"/>
                  <a:pt x="490" y="109"/>
                </a:cubicBezTo>
                <a:cubicBezTo>
                  <a:pt x="496" y="117"/>
                  <a:pt x="502" y="125"/>
                  <a:pt x="507" y="133"/>
                </a:cubicBezTo>
                <a:cubicBezTo>
                  <a:pt x="507" y="134"/>
                  <a:pt x="509" y="133"/>
                  <a:pt x="508" y="132"/>
                </a:cubicBezTo>
                <a:cubicBezTo>
                  <a:pt x="492" y="103"/>
                  <a:pt x="471" y="78"/>
                  <a:pt x="446" y="58"/>
                </a:cubicBezTo>
                <a:cubicBezTo>
                  <a:pt x="447" y="56"/>
                  <a:pt x="445" y="55"/>
                  <a:pt x="443" y="56"/>
                </a:cubicBezTo>
                <a:cubicBezTo>
                  <a:pt x="443" y="56"/>
                  <a:pt x="443" y="56"/>
                  <a:pt x="443" y="56"/>
                </a:cubicBezTo>
                <a:cubicBezTo>
                  <a:pt x="398" y="21"/>
                  <a:pt x="343" y="1"/>
                  <a:pt x="284" y="1"/>
                </a:cubicBezTo>
                <a:cubicBezTo>
                  <a:pt x="185" y="0"/>
                  <a:pt x="83" y="59"/>
                  <a:pt x="41" y="149"/>
                </a:cubicBezTo>
                <a:cubicBezTo>
                  <a:pt x="39" y="152"/>
                  <a:pt x="43" y="155"/>
                  <a:pt x="45" y="152"/>
                </a:cubicBezTo>
                <a:cubicBezTo>
                  <a:pt x="100" y="67"/>
                  <a:pt x="182" y="12"/>
                  <a:pt x="284" y="11"/>
                </a:cubicBezTo>
                <a:cubicBezTo>
                  <a:pt x="340" y="10"/>
                  <a:pt x="394" y="27"/>
                  <a:pt x="438" y="58"/>
                </a:cubicBezTo>
                <a:cubicBezTo>
                  <a:pt x="425" y="66"/>
                  <a:pt x="414" y="77"/>
                  <a:pt x="404" y="88"/>
                </a:cubicBezTo>
                <a:cubicBezTo>
                  <a:pt x="406" y="85"/>
                  <a:pt x="408" y="81"/>
                  <a:pt x="410" y="77"/>
                </a:cubicBezTo>
                <a:cubicBezTo>
                  <a:pt x="411" y="76"/>
                  <a:pt x="409" y="74"/>
                  <a:pt x="408" y="75"/>
                </a:cubicBezTo>
                <a:cubicBezTo>
                  <a:pt x="386" y="91"/>
                  <a:pt x="365" y="111"/>
                  <a:pt x="351" y="135"/>
                </a:cubicBezTo>
                <a:cubicBezTo>
                  <a:pt x="342" y="139"/>
                  <a:pt x="335" y="144"/>
                  <a:pt x="329" y="150"/>
                </a:cubicBezTo>
                <a:cubicBezTo>
                  <a:pt x="333" y="144"/>
                  <a:pt x="335" y="138"/>
                  <a:pt x="338" y="132"/>
                </a:cubicBezTo>
                <a:cubicBezTo>
                  <a:pt x="338" y="130"/>
                  <a:pt x="336" y="129"/>
                  <a:pt x="334" y="130"/>
                </a:cubicBezTo>
                <a:cubicBezTo>
                  <a:pt x="326" y="137"/>
                  <a:pt x="319" y="144"/>
                  <a:pt x="311" y="152"/>
                </a:cubicBezTo>
                <a:cubicBezTo>
                  <a:pt x="315" y="148"/>
                  <a:pt x="321" y="139"/>
                  <a:pt x="324" y="131"/>
                </a:cubicBezTo>
                <a:cubicBezTo>
                  <a:pt x="324" y="129"/>
                  <a:pt x="322" y="128"/>
                  <a:pt x="321" y="129"/>
                </a:cubicBezTo>
                <a:cubicBezTo>
                  <a:pt x="314" y="135"/>
                  <a:pt x="307" y="142"/>
                  <a:pt x="302" y="149"/>
                </a:cubicBezTo>
                <a:cubicBezTo>
                  <a:pt x="308" y="141"/>
                  <a:pt x="313" y="134"/>
                  <a:pt x="316" y="125"/>
                </a:cubicBezTo>
                <a:cubicBezTo>
                  <a:pt x="316" y="123"/>
                  <a:pt x="314" y="122"/>
                  <a:pt x="313" y="123"/>
                </a:cubicBezTo>
                <a:cubicBezTo>
                  <a:pt x="304" y="130"/>
                  <a:pt x="294" y="140"/>
                  <a:pt x="288" y="148"/>
                </a:cubicBezTo>
                <a:cubicBezTo>
                  <a:pt x="295" y="139"/>
                  <a:pt x="302" y="130"/>
                  <a:pt x="307" y="119"/>
                </a:cubicBezTo>
                <a:cubicBezTo>
                  <a:pt x="308" y="118"/>
                  <a:pt x="307" y="117"/>
                  <a:pt x="306" y="117"/>
                </a:cubicBezTo>
                <a:cubicBezTo>
                  <a:pt x="304" y="118"/>
                  <a:pt x="302" y="119"/>
                  <a:pt x="301" y="119"/>
                </a:cubicBezTo>
                <a:cubicBezTo>
                  <a:pt x="301" y="118"/>
                  <a:pt x="299" y="117"/>
                  <a:pt x="298" y="118"/>
                </a:cubicBezTo>
                <a:cubicBezTo>
                  <a:pt x="296" y="120"/>
                  <a:pt x="295" y="122"/>
                  <a:pt x="293" y="124"/>
                </a:cubicBezTo>
                <a:cubicBezTo>
                  <a:pt x="289" y="126"/>
                  <a:pt x="285" y="129"/>
                  <a:pt x="281" y="131"/>
                </a:cubicBezTo>
                <a:cubicBezTo>
                  <a:pt x="281" y="130"/>
                  <a:pt x="281" y="130"/>
                  <a:pt x="281" y="129"/>
                </a:cubicBezTo>
                <a:cubicBezTo>
                  <a:pt x="286" y="123"/>
                  <a:pt x="291" y="116"/>
                  <a:pt x="296" y="109"/>
                </a:cubicBezTo>
                <a:cubicBezTo>
                  <a:pt x="297" y="108"/>
                  <a:pt x="295" y="106"/>
                  <a:pt x="293" y="107"/>
                </a:cubicBezTo>
                <a:cubicBezTo>
                  <a:pt x="292" y="108"/>
                  <a:pt x="291" y="109"/>
                  <a:pt x="290" y="110"/>
                </a:cubicBezTo>
                <a:cubicBezTo>
                  <a:pt x="292" y="107"/>
                  <a:pt x="294" y="104"/>
                  <a:pt x="296" y="101"/>
                </a:cubicBezTo>
                <a:cubicBezTo>
                  <a:pt x="297" y="100"/>
                  <a:pt x="295" y="98"/>
                  <a:pt x="294" y="99"/>
                </a:cubicBezTo>
                <a:cubicBezTo>
                  <a:pt x="279" y="112"/>
                  <a:pt x="268" y="126"/>
                  <a:pt x="259" y="142"/>
                </a:cubicBezTo>
                <a:cubicBezTo>
                  <a:pt x="253" y="151"/>
                  <a:pt x="248" y="159"/>
                  <a:pt x="245" y="169"/>
                </a:cubicBezTo>
                <a:cubicBezTo>
                  <a:pt x="245" y="171"/>
                  <a:pt x="246" y="172"/>
                  <a:pt x="248" y="171"/>
                </a:cubicBezTo>
                <a:cubicBezTo>
                  <a:pt x="252" y="169"/>
                  <a:pt x="256" y="167"/>
                  <a:pt x="259" y="164"/>
                </a:cubicBezTo>
                <a:cubicBezTo>
                  <a:pt x="256" y="170"/>
                  <a:pt x="252" y="176"/>
                  <a:pt x="250" y="183"/>
                </a:cubicBezTo>
                <a:cubicBezTo>
                  <a:pt x="249" y="185"/>
                  <a:pt x="251" y="186"/>
                  <a:pt x="252" y="185"/>
                </a:cubicBezTo>
                <a:cubicBezTo>
                  <a:pt x="255" y="184"/>
                  <a:pt x="258" y="182"/>
                  <a:pt x="260" y="180"/>
                </a:cubicBezTo>
                <a:cubicBezTo>
                  <a:pt x="259" y="182"/>
                  <a:pt x="258" y="185"/>
                  <a:pt x="257" y="187"/>
                </a:cubicBezTo>
                <a:cubicBezTo>
                  <a:pt x="256" y="189"/>
                  <a:pt x="258" y="191"/>
                  <a:pt x="259" y="189"/>
                </a:cubicBezTo>
                <a:cubicBezTo>
                  <a:pt x="264" y="185"/>
                  <a:pt x="268" y="181"/>
                  <a:pt x="272" y="177"/>
                </a:cubicBezTo>
                <a:cubicBezTo>
                  <a:pt x="269" y="181"/>
                  <a:pt x="267" y="185"/>
                  <a:pt x="265" y="188"/>
                </a:cubicBezTo>
                <a:cubicBezTo>
                  <a:pt x="264" y="190"/>
                  <a:pt x="266" y="192"/>
                  <a:pt x="267" y="191"/>
                </a:cubicBezTo>
                <a:cubicBezTo>
                  <a:pt x="272" y="186"/>
                  <a:pt x="277" y="179"/>
                  <a:pt x="280" y="175"/>
                </a:cubicBezTo>
                <a:cubicBezTo>
                  <a:pt x="274" y="183"/>
                  <a:pt x="268" y="192"/>
                  <a:pt x="264" y="201"/>
                </a:cubicBezTo>
                <a:cubicBezTo>
                  <a:pt x="263" y="203"/>
                  <a:pt x="265" y="205"/>
                  <a:pt x="266" y="203"/>
                </a:cubicBezTo>
                <a:cubicBezTo>
                  <a:pt x="271" y="198"/>
                  <a:pt x="275" y="194"/>
                  <a:pt x="279" y="188"/>
                </a:cubicBezTo>
                <a:cubicBezTo>
                  <a:pt x="275" y="194"/>
                  <a:pt x="270" y="199"/>
                  <a:pt x="266" y="206"/>
                </a:cubicBezTo>
                <a:cubicBezTo>
                  <a:pt x="265" y="207"/>
                  <a:pt x="267" y="208"/>
                  <a:pt x="268" y="207"/>
                </a:cubicBezTo>
                <a:cubicBezTo>
                  <a:pt x="271" y="204"/>
                  <a:pt x="274" y="200"/>
                  <a:pt x="276" y="196"/>
                </a:cubicBezTo>
                <a:cubicBezTo>
                  <a:pt x="277" y="195"/>
                  <a:pt x="276" y="194"/>
                  <a:pt x="275" y="194"/>
                </a:cubicBezTo>
                <a:cubicBezTo>
                  <a:pt x="279" y="190"/>
                  <a:pt x="284" y="183"/>
                  <a:pt x="284" y="183"/>
                </a:cubicBezTo>
                <a:cubicBezTo>
                  <a:pt x="284" y="182"/>
                  <a:pt x="282" y="180"/>
                  <a:pt x="281" y="181"/>
                </a:cubicBezTo>
                <a:cubicBezTo>
                  <a:pt x="277" y="185"/>
                  <a:pt x="271" y="194"/>
                  <a:pt x="270" y="196"/>
                </a:cubicBezTo>
                <a:cubicBezTo>
                  <a:pt x="274" y="187"/>
                  <a:pt x="281" y="178"/>
                  <a:pt x="287" y="170"/>
                </a:cubicBezTo>
                <a:cubicBezTo>
                  <a:pt x="288" y="168"/>
                  <a:pt x="286" y="166"/>
                  <a:pt x="284" y="168"/>
                </a:cubicBezTo>
                <a:cubicBezTo>
                  <a:pt x="280" y="172"/>
                  <a:pt x="274" y="179"/>
                  <a:pt x="272" y="183"/>
                </a:cubicBezTo>
                <a:cubicBezTo>
                  <a:pt x="278" y="173"/>
                  <a:pt x="285" y="164"/>
                  <a:pt x="292" y="155"/>
                </a:cubicBezTo>
                <a:cubicBezTo>
                  <a:pt x="293" y="153"/>
                  <a:pt x="290" y="151"/>
                  <a:pt x="289" y="153"/>
                </a:cubicBezTo>
                <a:cubicBezTo>
                  <a:pt x="287" y="155"/>
                  <a:pt x="285" y="157"/>
                  <a:pt x="283" y="160"/>
                </a:cubicBezTo>
                <a:cubicBezTo>
                  <a:pt x="282" y="160"/>
                  <a:pt x="281" y="161"/>
                  <a:pt x="280" y="162"/>
                </a:cubicBezTo>
                <a:cubicBezTo>
                  <a:pt x="277" y="166"/>
                  <a:pt x="274" y="170"/>
                  <a:pt x="270" y="174"/>
                </a:cubicBezTo>
                <a:cubicBezTo>
                  <a:pt x="265" y="179"/>
                  <a:pt x="259" y="189"/>
                  <a:pt x="266" y="176"/>
                </a:cubicBezTo>
                <a:cubicBezTo>
                  <a:pt x="267" y="175"/>
                  <a:pt x="267" y="174"/>
                  <a:pt x="268" y="173"/>
                </a:cubicBezTo>
                <a:cubicBezTo>
                  <a:pt x="274" y="167"/>
                  <a:pt x="279" y="160"/>
                  <a:pt x="284" y="153"/>
                </a:cubicBezTo>
                <a:cubicBezTo>
                  <a:pt x="293" y="146"/>
                  <a:pt x="301" y="138"/>
                  <a:pt x="309" y="131"/>
                </a:cubicBezTo>
                <a:cubicBezTo>
                  <a:pt x="304" y="135"/>
                  <a:pt x="299" y="148"/>
                  <a:pt x="295" y="153"/>
                </a:cubicBezTo>
                <a:cubicBezTo>
                  <a:pt x="294" y="155"/>
                  <a:pt x="297" y="156"/>
                  <a:pt x="298" y="155"/>
                </a:cubicBezTo>
                <a:cubicBezTo>
                  <a:pt x="305" y="149"/>
                  <a:pt x="311" y="143"/>
                  <a:pt x="317" y="137"/>
                </a:cubicBezTo>
                <a:cubicBezTo>
                  <a:pt x="313" y="141"/>
                  <a:pt x="309" y="153"/>
                  <a:pt x="306" y="159"/>
                </a:cubicBezTo>
                <a:cubicBezTo>
                  <a:pt x="305" y="161"/>
                  <a:pt x="307" y="162"/>
                  <a:pt x="308" y="161"/>
                </a:cubicBezTo>
                <a:cubicBezTo>
                  <a:pt x="314" y="155"/>
                  <a:pt x="319" y="149"/>
                  <a:pt x="325" y="143"/>
                </a:cubicBezTo>
                <a:cubicBezTo>
                  <a:pt x="339" y="129"/>
                  <a:pt x="327" y="147"/>
                  <a:pt x="325" y="150"/>
                </a:cubicBezTo>
                <a:cubicBezTo>
                  <a:pt x="317" y="163"/>
                  <a:pt x="305" y="174"/>
                  <a:pt x="297" y="186"/>
                </a:cubicBezTo>
                <a:cubicBezTo>
                  <a:pt x="295" y="188"/>
                  <a:pt x="298" y="190"/>
                  <a:pt x="299" y="188"/>
                </a:cubicBezTo>
                <a:cubicBezTo>
                  <a:pt x="311" y="178"/>
                  <a:pt x="320" y="165"/>
                  <a:pt x="331" y="153"/>
                </a:cubicBezTo>
                <a:cubicBezTo>
                  <a:pt x="333" y="152"/>
                  <a:pt x="334" y="150"/>
                  <a:pt x="336" y="148"/>
                </a:cubicBezTo>
                <a:cubicBezTo>
                  <a:pt x="339" y="143"/>
                  <a:pt x="343" y="141"/>
                  <a:pt x="348" y="141"/>
                </a:cubicBezTo>
                <a:cubicBezTo>
                  <a:pt x="347" y="143"/>
                  <a:pt x="345" y="144"/>
                  <a:pt x="345" y="146"/>
                </a:cubicBezTo>
                <a:cubicBezTo>
                  <a:pt x="344" y="147"/>
                  <a:pt x="345" y="148"/>
                  <a:pt x="345" y="149"/>
                </a:cubicBezTo>
                <a:cubicBezTo>
                  <a:pt x="341" y="154"/>
                  <a:pt x="336" y="160"/>
                  <a:pt x="332" y="166"/>
                </a:cubicBezTo>
                <a:cubicBezTo>
                  <a:pt x="320" y="176"/>
                  <a:pt x="309" y="188"/>
                  <a:pt x="299" y="201"/>
                </a:cubicBezTo>
                <a:cubicBezTo>
                  <a:pt x="299" y="201"/>
                  <a:pt x="299" y="201"/>
                  <a:pt x="299" y="201"/>
                </a:cubicBezTo>
                <a:cubicBezTo>
                  <a:pt x="280" y="219"/>
                  <a:pt x="263" y="239"/>
                  <a:pt x="245" y="258"/>
                </a:cubicBezTo>
                <a:cubicBezTo>
                  <a:pt x="250" y="251"/>
                  <a:pt x="255" y="244"/>
                  <a:pt x="261" y="238"/>
                </a:cubicBezTo>
                <a:cubicBezTo>
                  <a:pt x="264" y="233"/>
                  <a:pt x="268" y="229"/>
                  <a:pt x="272" y="224"/>
                </a:cubicBezTo>
                <a:cubicBezTo>
                  <a:pt x="274" y="222"/>
                  <a:pt x="276" y="220"/>
                  <a:pt x="278" y="217"/>
                </a:cubicBezTo>
                <a:cubicBezTo>
                  <a:pt x="282" y="215"/>
                  <a:pt x="284" y="213"/>
                  <a:pt x="283" y="211"/>
                </a:cubicBezTo>
                <a:cubicBezTo>
                  <a:pt x="285" y="209"/>
                  <a:pt x="287" y="207"/>
                  <a:pt x="289" y="204"/>
                </a:cubicBezTo>
                <a:cubicBezTo>
                  <a:pt x="291" y="203"/>
                  <a:pt x="288" y="200"/>
                  <a:pt x="287" y="202"/>
                </a:cubicBezTo>
                <a:cubicBezTo>
                  <a:pt x="283" y="206"/>
                  <a:pt x="279" y="210"/>
                  <a:pt x="276" y="214"/>
                </a:cubicBezTo>
                <a:cubicBezTo>
                  <a:pt x="267" y="224"/>
                  <a:pt x="259" y="234"/>
                  <a:pt x="250" y="243"/>
                </a:cubicBezTo>
                <a:cubicBezTo>
                  <a:pt x="234" y="260"/>
                  <a:pt x="249" y="240"/>
                  <a:pt x="254" y="233"/>
                </a:cubicBezTo>
                <a:cubicBezTo>
                  <a:pt x="260" y="226"/>
                  <a:pt x="266" y="219"/>
                  <a:pt x="271" y="212"/>
                </a:cubicBezTo>
                <a:cubicBezTo>
                  <a:pt x="272" y="210"/>
                  <a:pt x="270" y="208"/>
                  <a:pt x="268" y="210"/>
                </a:cubicBezTo>
                <a:cubicBezTo>
                  <a:pt x="263" y="216"/>
                  <a:pt x="259" y="221"/>
                  <a:pt x="254" y="228"/>
                </a:cubicBezTo>
                <a:cubicBezTo>
                  <a:pt x="249" y="233"/>
                  <a:pt x="244" y="240"/>
                  <a:pt x="241" y="242"/>
                </a:cubicBezTo>
                <a:cubicBezTo>
                  <a:pt x="234" y="250"/>
                  <a:pt x="234" y="250"/>
                  <a:pt x="239" y="243"/>
                </a:cubicBezTo>
                <a:cubicBezTo>
                  <a:pt x="242" y="238"/>
                  <a:pt x="246" y="233"/>
                  <a:pt x="250" y="228"/>
                </a:cubicBezTo>
                <a:cubicBezTo>
                  <a:pt x="252" y="227"/>
                  <a:pt x="253" y="226"/>
                  <a:pt x="253" y="225"/>
                </a:cubicBezTo>
                <a:cubicBezTo>
                  <a:pt x="255" y="223"/>
                  <a:pt x="257" y="221"/>
                  <a:pt x="258" y="219"/>
                </a:cubicBezTo>
                <a:cubicBezTo>
                  <a:pt x="260" y="217"/>
                  <a:pt x="257" y="215"/>
                  <a:pt x="256" y="217"/>
                </a:cubicBezTo>
                <a:cubicBezTo>
                  <a:pt x="250" y="222"/>
                  <a:pt x="244" y="227"/>
                  <a:pt x="238" y="233"/>
                </a:cubicBezTo>
                <a:cubicBezTo>
                  <a:pt x="227" y="243"/>
                  <a:pt x="225" y="243"/>
                  <a:pt x="227" y="239"/>
                </a:cubicBezTo>
                <a:cubicBezTo>
                  <a:pt x="228" y="239"/>
                  <a:pt x="229" y="239"/>
                  <a:pt x="229" y="237"/>
                </a:cubicBezTo>
                <a:cubicBezTo>
                  <a:pt x="229" y="238"/>
                  <a:pt x="231" y="234"/>
                  <a:pt x="233" y="230"/>
                </a:cubicBezTo>
                <a:cubicBezTo>
                  <a:pt x="237" y="225"/>
                  <a:pt x="240" y="220"/>
                  <a:pt x="242" y="218"/>
                </a:cubicBezTo>
                <a:cubicBezTo>
                  <a:pt x="244" y="216"/>
                  <a:pt x="242" y="214"/>
                  <a:pt x="240" y="215"/>
                </a:cubicBezTo>
                <a:cubicBezTo>
                  <a:pt x="233" y="221"/>
                  <a:pt x="227" y="226"/>
                  <a:pt x="226" y="233"/>
                </a:cubicBezTo>
                <a:cubicBezTo>
                  <a:pt x="223" y="238"/>
                  <a:pt x="221" y="242"/>
                  <a:pt x="219" y="247"/>
                </a:cubicBezTo>
                <a:cubicBezTo>
                  <a:pt x="218" y="249"/>
                  <a:pt x="220" y="250"/>
                  <a:pt x="221" y="249"/>
                </a:cubicBezTo>
                <a:cubicBezTo>
                  <a:pt x="226" y="246"/>
                  <a:pt x="230" y="244"/>
                  <a:pt x="235" y="240"/>
                </a:cubicBezTo>
                <a:cubicBezTo>
                  <a:pt x="237" y="239"/>
                  <a:pt x="238" y="237"/>
                  <a:pt x="240" y="236"/>
                </a:cubicBezTo>
                <a:cubicBezTo>
                  <a:pt x="236" y="242"/>
                  <a:pt x="232" y="248"/>
                  <a:pt x="229" y="255"/>
                </a:cubicBezTo>
                <a:cubicBezTo>
                  <a:pt x="228" y="257"/>
                  <a:pt x="231" y="258"/>
                  <a:pt x="232" y="257"/>
                </a:cubicBezTo>
                <a:cubicBezTo>
                  <a:pt x="235" y="254"/>
                  <a:pt x="238" y="250"/>
                  <a:pt x="241" y="247"/>
                </a:cubicBezTo>
                <a:cubicBezTo>
                  <a:pt x="240" y="250"/>
                  <a:pt x="238" y="254"/>
                  <a:pt x="236" y="257"/>
                </a:cubicBezTo>
                <a:cubicBezTo>
                  <a:pt x="235" y="259"/>
                  <a:pt x="237" y="261"/>
                  <a:pt x="239" y="259"/>
                </a:cubicBezTo>
                <a:cubicBezTo>
                  <a:pt x="241" y="257"/>
                  <a:pt x="243" y="255"/>
                  <a:pt x="245" y="253"/>
                </a:cubicBezTo>
                <a:cubicBezTo>
                  <a:pt x="242" y="258"/>
                  <a:pt x="238" y="263"/>
                  <a:pt x="235" y="269"/>
                </a:cubicBezTo>
                <a:cubicBezTo>
                  <a:pt x="235" y="268"/>
                  <a:pt x="235" y="267"/>
                  <a:pt x="236" y="267"/>
                </a:cubicBezTo>
                <a:cubicBezTo>
                  <a:pt x="237" y="265"/>
                  <a:pt x="235" y="263"/>
                  <a:pt x="233" y="265"/>
                </a:cubicBezTo>
                <a:cubicBezTo>
                  <a:pt x="226" y="270"/>
                  <a:pt x="219" y="277"/>
                  <a:pt x="212" y="284"/>
                </a:cubicBezTo>
                <a:cubicBezTo>
                  <a:pt x="214" y="281"/>
                  <a:pt x="215" y="278"/>
                  <a:pt x="216" y="274"/>
                </a:cubicBezTo>
                <a:cubicBezTo>
                  <a:pt x="217" y="273"/>
                  <a:pt x="215" y="272"/>
                  <a:pt x="214" y="273"/>
                </a:cubicBezTo>
                <a:cubicBezTo>
                  <a:pt x="208" y="279"/>
                  <a:pt x="201" y="286"/>
                  <a:pt x="196" y="293"/>
                </a:cubicBezTo>
                <a:cubicBezTo>
                  <a:pt x="195" y="293"/>
                  <a:pt x="196" y="295"/>
                  <a:pt x="197" y="294"/>
                </a:cubicBezTo>
                <a:cubicBezTo>
                  <a:pt x="202" y="289"/>
                  <a:pt x="206" y="284"/>
                  <a:pt x="211" y="280"/>
                </a:cubicBezTo>
                <a:cubicBezTo>
                  <a:pt x="207" y="287"/>
                  <a:pt x="203" y="293"/>
                  <a:pt x="198" y="299"/>
                </a:cubicBezTo>
                <a:cubicBezTo>
                  <a:pt x="196" y="300"/>
                  <a:pt x="198" y="303"/>
                  <a:pt x="200" y="301"/>
                </a:cubicBezTo>
                <a:cubicBezTo>
                  <a:pt x="209" y="293"/>
                  <a:pt x="217" y="284"/>
                  <a:pt x="226" y="275"/>
                </a:cubicBezTo>
                <a:cubicBezTo>
                  <a:pt x="218" y="287"/>
                  <a:pt x="207" y="297"/>
                  <a:pt x="199" y="308"/>
                </a:cubicBezTo>
                <a:cubicBezTo>
                  <a:pt x="198" y="309"/>
                  <a:pt x="199" y="312"/>
                  <a:pt x="201" y="311"/>
                </a:cubicBezTo>
                <a:cubicBezTo>
                  <a:pt x="201" y="311"/>
                  <a:pt x="201" y="311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01" y="310"/>
                  <a:pt x="201" y="310"/>
                  <a:pt x="201" y="310"/>
                </a:cubicBezTo>
                <a:cubicBezTo>
                  <a:pt x="214" y="302"/>
                  <a:pt x="224" y="291"/>
                  <a:pt x="236" y="281"/>
                </a:cubicBezTo>
                <a:cubicBezTo>
                  <a:pt x="234" y="285"/>
                  <a:pt x="232" y="288"/>
                  <a:pt x="229" y="292"/>
                </a:cubicBezTo>
                <a:cubicBezTo>
                  <a:pt x="223" y="298"/>
                  <a:pt x="218" y="304"/>
                  <a:pt x="212" y="310"/>
                </a:cubicBezTo>
                <a:cubicBezTo>
                  <a:pt x="211" y="312"/>
                  <a:pt x="213" y="315"/>
                  <a:pt x="215" y="313"/>
                </a:cubicBezTo>
                <a:cubicBezTo>
                  <a:pt x="220" y="308"/>
                  <a:pt x="225" y="302"/>
                  <a:pt x="230" y="297"/>
                </a:cubicBezTo>
                <a:cubicBezTo>
                  <a:pt x="226" y="303"/>
                  <a:pt x="221" y="309"/>
                  <a:pt x="217" y="315"/>
                </a:cubicBezTo>
                <a:cubicBezTo>
                  <a:pt x="215" y="317"/>
                  <a:pt x="218" y="319"/>
                  <a:pt x="220" y="317"/>
                </a:cubicBezTo>
                <a:cubicBezTo>
                  <a:pt x="224" y="312"/>
                  <a:pt x="228" y="307"/>
                  <a:pt x="233" y="303"/>
                </a:cubicBezTo>
                <a:cubicBezTo>
                  <a:pt x="232" y="305"/>
                  <a:pt x="232" y="306"/>
                  <a:pt x="231" y="308"/>
                </a:cubicBezTo>
                <a:cubicBezTo>
                  <a:pt x="230" y="307"/>
                  <a:pt x="229" y="308"/>
                  <a:pt x="229" y="309"/>
                </a:cubicBezTo>
                <a:cubicBezTo>
                  <a:pt x="228" y="312"/>
                  <a:pt x="227" y="315"/>
                  <a:pt x="226" y="319"/>
                </a:cubicBezTo>
                <a:cubicBezTo>
                  <a:pt x="225" y="320"/>
                  <a:pt x="226" y="320"/>
                  <a:pt x="226" y="321"/>
                </a:cubicBezTo>
                <a:cubicBezTo>
                  <a:pt x="225" y="322"/>
                  <a:pt x="224" y="324"/>
                  <a:pt x="223" y="325"/>
                </a:cubicBezTo>
                <a:cubicBezTo>
                  <a:pt x="222" y="325"/>
                  <a:pt x="221" y="327"/>
                  <a:pt x="219" y="331"/>
                </a:cubicBezTo>
                <a:cubicBezTo>
                  <a:pt x="219" y="332"/>
                  <a:pt x="218" y="332"/>
                  <a:pt x="218" y="333"/>
                </a:cubicBezTo>
                <a:cubicBezTo>
                  <a:pt x="215" y="337"/>
                  <a:pt x="212" y="341"/>
                  <a:pt x="210" y="345"/>
                </a:cubicBezTo>
                <a:cubicBezTo>
                  <a:pt x="209" y="346"/>
                  <a:pt x="210" y="347"/>
                  <a:pt x="211" y="347"/>
                </a:cubicBezTo>
                <a:cubicBezTo>
                  <a:pt x="209" y="351"/>
                  <a:pt x="208" y="356"/>
                  <a:pt x="209" y="360"/>
                </a:cubicBezTo>
                <a:cubicBezTo>
                  <a:pt x="209" y="361"/>
                  <a:pt x="209" y="362"/>
                  <a:pt x="210" y="362"/>
                </a:cubicBezTo>
                <a:cubicBezTo>
                  <a:pt x="206" y="367"/>
                  <a:pt x="202" y="372"/>
                  <a:pt x="198" y="377"/>
                </a:cubicBezTo>
                <a:cubicBezTo>
                  <a:pt x="196" y="379"/>
                  <a:pt x="199" y="382"/>
                  <a:pt x="200" y="380"/>
                </a:cubicBezTo>
                <a:cubicBezTo>
                  <a:pt x="205" y="374"/>
                  <a:pt x="211" y="367"/>
                  <a:pt x="216" y="361"/>
                </a:cubicBezTo>
                <a:cubicBezTo>
                  <a:pt x="209" y="372"/>
                  <a:pt x="203" y="383"/>
                  <a:pt x="198" y="394"/>
                </a:cubicBezTo>
                <a:cubicBezTo>
                  <a:pt x="198" y="396"/>
                  <a:pt x="200" y="397"/>
                  <a:pt x="201" y="396"/>
                </a:cubicBezTo>
                <a:cubicBezTo>
                  <a:pt x="206" y="391"/>
                  <a:pt x="210" y="386"/>
                  <a:pt x="214" y="381"/>
                </a:cubicBezTo>
                <a:cubicBezTo>
                  <a:pt x="209" y="389"/>
                  <a:pt x="205" y="397"/>
                  <a:pt x="201" y="405"/>
                </a:cubicBezTo>
                <a:cubicBezTo>
                  <a:pt x="200" y="407"/>
                  <a:pt x="202" y="409"/>
                  <a:pt x="204" y="407"/>
                </a:cubicBezTo>
                <a:cubicBezTo>
                  <a:pt x="207" y="403"/>
                  <a:pt x="210" y="399"/>
                  <a:pt x="213" y="395"/>
                </a:cubicBezTo>
                <a:cubicBezTo>
                  <a:pt x="209" y="403"/>
                  <a:pt x="206" y="410"/>
                  <a:pt x="203" y="418"/>
                </a:cubicBezTo>
                <a:cubicBezTo>
                  <a:pt x="202" y="420"/>
                  <a:pt x="205" y="421"/>
                  <a:pt x="206" y="420"/>
                </a:cubicBezTo>
                <a:cubicBezTo>
                  <a:pt x="207" y="418"/>
                  <a:pt x="209" y="416"/>
                  <a:pt x="210" y="414"/>
                </a:cubicBezTo>
                <a:cubicBezTo>
                  <a:pt x="210" y="417"/>
                  <a:pt x="209" y="420"/>
                  <a:pt x="209" y="423"/>
                </a:cubicBezTo>
                <a:cubicBezTo>
                  <a:pt x="208" y="424"/>
                  <a:pt x="210" y="426"/>
                  <a:pt x="212" y="424"/>
                </a:cubicBezTo>
                <a:cubicBezTo>
                  <a:pt x="216" y="421"/>
                  <a:pt x="220" y="417"/>
                  <a:pt x="224" y="413"/>
                </a:cubicBezTo>
                <a:cubicBezTo>
                  <a:pt x="222" y="418"/>
                  <a:pt x="221" y="423"/>
                  <a:pt x="221" y="429"/>
                </a:cubicBezTo>
                <a:cubicBezTo>
                  <a:pt x="221" y="430"/>
                  <a:pt x="223" y="431"/>
                  <a:pt x="224" y="430"/>
                </a:cubicBezTo>
                <a:cubicBezTo>
                  <a:pt x="228" y="426"/>
                  <a:pt x="231" y="422"/>
                  <a:pt x="235" y="418"/>
                </a:cubicBezTo>
                <a:cubicBezTo>
                  <a:pt x="232" y="424"/>
                  <a:pt x="230" y="431"/>
                  <a:pt x="228" y="438"/>
                </a:cubicBezTo>
                <a:cubicBezTo>
                  <a:pt x="228" y="439"/>
                  <a:pt x="230" y="441"/>
                  <a:pt x="231" y="439"/>
                </a:cubicBezTo>
                <a:cubicBezTo>
                  <a:pt x="233" y="437"/>
                  <a:pt x="236" y="434"/>
                  <a:pt x="238" y="432"/>
                </a:cubicBezTo>
                <a:cubicBezTo>
                  <a:pt x="237" y="434"/>
                  <a:pt x="237" y="436"/>
                  <a:pt x="236" y="439"/>
                </a:cubicBezTo>
                <a:cubicBezTo>
                  <a:pt x="236" y="440"/>
                  <a:pt x="238" y="442"/>
                  <a:pt x="239" y="440"/>
                </a:cubicBezTo>
                <a:cubicBezTo>
                  <a:pt x="242" y="438"/>
                  <a:pt x="245" y="435"/>
                  <a:pt x="248" y="432"/>
                </a:cubicBezTo>
                <a:cubicBezTo>
                  <a:pt x="245" y="436"/>
                  <a:pt x="243" y="441"/>
                  <a:pt x="242" y="446"/>
                </a:cubicBezTo>
                <a:cubicBezTo>
                  <a:pt x="241" y="447"/>
                  <a:pt x="243" y="448"/>
                  <a:pt x="245" y="447"/>
                </a:cubicBezTo>
                <a:cubicBezTo>
                  <a:pt x="255" y="437"/>
                  <a:pt x="265" y="426"/>
                  <a:pt x="275" y="415"/>
                </a:cubicBezTo>
                <a:cubicBezTo>
                  <a:pt x="270" y="422"/>
                  <a:pt x="266" y="430"/>
                  <a:pt x="263" y="439"/>
                </a:cubicBezTo>
                <a:cubicBezTo>
                  <a:pt x="263" y="440"/>
                  <a:pt x="265" y="442"/>
                  <a:pt x="266" y="440"/>
                </a:cubicBezTo>
                <a:cubicBezTo>
                  <a:pt x="272" y="435"/>
                  <a:pt x="277" y="429"/>
                  <a:pt x="283" y="423"/>
                </a:cubicBezTo>
                <a:cubicBezTo>
                  <a:pt x="279" y="428"/>
                  <a:pt x="276" y="433"/>
                  <a:pt x="274" y="438"/>
                </a:cubicBezTo>
                <a:cubicBezTo>
                  <a:pt x="273" y="440"/>
                  <a:pt x="275" y="442"/>
                  <a:pt x="276" y="441"/>
                </a:cubicBezTo>
                <a:cubicBezTo>
                  <a:pt x="294" y="430"/>
                  <a:pt x="307" y="414"/>
                  <a:pt x="320" y="398"/>
                </a:cubicBezTo>
                <a:cubicBezTo>
                  <a:pt x="339" y="372"/>
                  <a:pt x="360" y="346"/>
                  <a:pt x="381" y="321"/>
                </a:cubicBezTo>
                <a:cubicBezTo>
                  <a:pt x="381" y="322"/>
                  <a:pt x="381" y="322"/>
                  <a:pt x="381" y="323"/>
                </a:cubicBezTo>
                <a:cubicBezTo>
                  <a:pt x="379" y="326"/>
                  <a:pt x="377" y="329"/>
                  <a:pt x="376" y="330"/>
                </a:cubicBezTo>
                <a:cubicBezTo>
                  <a:pt x="365" y="346"/>
                  <a:pt x="353" y="360"/>
                  <a:pt x="341" y="375"/>
                </a:cubicBezTo>
                <a:cubicBezTo>
                  <a:pt x="323" y="396"/>
                  <a:pt x="306" y="418"/>
                  <a:pt x="293" y="443"/>
                </a:cubicBezTo>
                <a:cubicBezTo>
                  <a:pt x="292" y="445"/>
                  <a:pt x="294" y="447"/>
                  <a:pt x="296" y="445"/>
                </a:cubicBezTo>
                <a:cubicBezTo>
                  <a:pt x="305" y="436"/>
                  <a:pt x="313" y="427"/>
                  <a:pt x="322" y="418"/>
                </a:cubicBezTo>
                <a:cubicBezTo>
                  <a:pt x="320" y="422"/>
                  <a:pt x="318" y="426"/>
                  <a:pt x="317" y="431"/>
                </a:cubicBezTo>
                <a:cubicBezTo>
                  <a:pt x="316" y="432"/>
                  <a:pt x="318" y="434"/>
                  <a:pt x="320" y="433"/>
                </a:cubicBezTo>
                <a:cubicBezTo>
                  <a:pt x="327" y="428"/>
                  <a:pt x="333" y="423"/>
                  <a:pt x="340" y="418"/>
                </a:cubicBezTo>
                <a:cubicBezTo>
                  <a:pt x="331" y="429"/>
                  <a:pt x="324" y="442"/>
                  <a:pt x="320" y="457"/>
                </a:cubicBezTo>
                <a:cubicBezTo>
                  <a:pt x="320" y="459"/>
                  <a:pt x="322" y="460"/>
                  <a:pt x="323" y="459"/>
                </a:cubicBezTo>
                <a:cubicBezTo>
                  <a:pt x="326" y="456"/>
                  <a:pt x="329" y="454"/>
                  <a:pt x="331" y="452"/>
                </a:cubicBezTo>
                <a:cubicBezTo>
                  <a:pt x="330" y="454"/>
                  <a:pt x="329" y="456"/>
                  <a:pt x="327" y="459"/>
                </a:cubicBezTo>
                <a:cubicBezTo>
                  <a:pt x="326" y="461"/>
                  <a:pt x="329" y="462"/>
                  <a:pt x="330" y="461"/>
                </a:cubicBezTo>
                <a:cubicBezTo>
                  <a:pt x="338" y="455"/>
                  <a:pt x="346" y="448"/>
                  <a:pt x="353" y="441"/>
                </a:cubicBezTo>
                <a:cubicBezTo>
                  <a:pt x="344" y="453"/>
                  <a:pt x="336" y="466"/>
                  <a:pt x="328" y="479"/>
                </a:cubicBezTo>
                <a:cubicBezTo>
                  <a:pt x="328" y="481"/>
                  <a:pt x="329" y="483"/>
                  <a:pt x="331" y="482"/>
                </a:cubicBezTo>
                <a:cubicBezTo>
                  <a:pt x="333" y="480"/>
                  <a:pt x="336" y="478"/>
                  <a:pt x="338" y="477"/>
                </a:cubicBezTo>
                <a:cubicBezTo>
                  <a:pt x="337" y="479"/>
                  <a:pt x="336" y="481"/>
                  <a:pt x="335" y="483"/>
                </a:cubicBezTo>
                <a:cubicBezTo>
                  <a:pt x="335" y="485"/>
                  <a:pt x="336" y="486"/>
                  <a:pt x="337" y="485"/>
                </a:cubicBezTo>
                <a:cubicBezTo>
                  <a:pt x="342" y="484"/>
                  <a:pt x="347" y="482"/>
                  <a:pt x="351" y="480"/>
                </a:cubicBezTo>
                <a:cubicBezTo>
                  <a:pt x="349" y="484"/>
                  <a:pt x="347" y="489"/>
                  <a:pt x="345" y="493"/>
                </a:cubicBezTo>
                <a:cubicBezTo>
                  <a:pt x="345" y="495"/>
                  <a:pt x="347" y="496"/>
                  <a:pt x="348" y="496"/>
                </a:cubicBezTo>
                <a:cubicBezTo>
                  <a:pt x="352" y="494"/>
                  <a:pt x="355" y="492"/>
                  <a:pt x="358" y="490"/>
                </a:cubicBezTo>
                <a:cubicBezTo>
                  <a:pt x="354" y="495"/>
                  <a:pt x="350" y="501"/>
                  <a:pt x="347" y="507"/>
                </a:cubicBezTo>
                <a:cubicBezTo>
                  <a:pt x="346" y="508"/>
                  <a:pt x="348" y="510"/>
                  <a:pt x="349" y="509"/>
                </a:cubicBezTo>
                <a:cubicBezTo>
                  <a:pt x="353" y="507"/>
                  <a:pt x="356" y="505"/>
                  <a:pt x="359" y="503"/>
                </a:cubicBezTo>
                <a:cubicBezTo>
                  <a:pt x="355" y="507"/>
                  <a:pt x="351" y="512"/>
                  <a:pt x="348" y="517"/>
                </a:cubicBezTo>
                <a:cubicBezTo>
                  <a:pt x="347" y="518"/>
                  <a:pt x="349" y="521"/>
                  <a:pt x="350" y="520"/>
                </a:cubicBezTo>
                <a:cubicBezTo>
                  <a:pt x="352" y="518"/>
                  <a:pt x="354" y="517"/>
                  <a:pt x="356" y="516"/>
                </a:cubicBezTo>
                <a:cubicBezTo>
                  <a:pt x="355" y="517"/>
                  <a:pt x="353" y="519"/>
                  <a:pt x="352" y="520"/>
                </a:cubicBezTo>
                <a:cubicBezTo>
                  <a:pt x="352" y="522"/>
                  <a:pt x="353" y="524"/>
                  <a:pt x="354" y="523"/>
                </a:cubicBezTo>
                <a:cubicBezTo>
                  <a:pt x="361" y="521"/>
                  <a:pt x="368" y="518"/>
                  <a:pt x="374" y="514"/>
                </a:cubicBezTo>
                <a:cubicBezTo>
                  <a:pt x="370" y="519"/>
                  <a:pt x="366" y="523"/>
                  <a:pt x="362" y="528"/>
                </a:cubicBezTo>
                <a:cubicBezTo>
                  <a:pt x="334" y="536"/>
                  <a:pt x="305" y="540"/>
                  <a:pt x="277" y="541"/>
                </a:cubicBezTo>
                <a:cubicBezTo>
                  <a:pt x="234" y="542"/>
                  <a:pt x="191" y="534"/>
                  <a:pt x="152" y="516"/>
                </a:cubicBezTo>
                <a:cubicBezTo>
                  <a:pt x="153" y="516"/>
                  <a:pt x="153" y="516"/>
                  <a:pt x="153" y="516"/>
                </a:cubicBezTo>
                <a:cubicBezTo>
                  <a:pt x="154" y="515"/>
                  <a:pt x="154" y="514"/>
                  <a:pt x="155" y="513"/>
                </a:cubicBezTo>
                <a:cubicBezTo>
                  <a:pt x="155" y="513"/>
                  <a:pt x="156" y="513"/>
                  <a:pt x="156" y="512"/>
                </a:cubicBezTo>
                <a:cubicBezTo>
                  <a:pt x="159" y="507"/>
                  <a:pt x="158" y="509"/>
                  <a:pt x="160" y="502"/>
                </a:cubicBezTo>
                <a:cubicBezTo>
                  <a:pt x="161" y="500"/>
                  <a:pt x="157" y="499"/>
                  <a:pt x="156" y="501"/>
                </a:cubicBezTo>
                <a:cubicBezTo>
                  <a:pt x="155" y="502"/>
                  <a:pt x="155" y="503"/>
                  <a:pt x="154" y="504"/>
                </a:cubicBezTo>
                <a:cubicBezTo>
                  <a:pt x="155" y="497"/>
                  <a:pt x="155" y="492"/>
                  <a:pt x="153" y="485"/>
                </a:cubicBezTo>
                <a:cubicBezTo>
                  <a:pt x="153" y="484"/>
                  <a:pt x="150" y="483"/>
                  <a:pt x="149" y="485"/>
                </a:cubicBezTo>
                <a:cubicBezTo>
                  <a:pt x="148" y="486"/>
                  <a:pt x="147" y="488"/>
                  <a:pt x="146" y="489"/>
                </a:cubicBezTo>
                <a:cubicBezTo>
                  <a:pt x="147" y="486"/>
                  <a:pt x="147" y="483"/>
                  <a:pt x="146" y="479"/>
                </a:cubicBezTo>
                <a:cubicBezTo>
                  <a:pt x="146" y="477"/>
                  <a:pt x="144" y="476"/>
                  <a:pt x="142" y="478"/>
                </a:cubicBezTo>
                <a:cubicBezTo>
                  <a:pt x="140" y="480"/>
                  <a:pt x="139" y="483"/>
                  <a:pt x="137" y="485"/>
                </a:cubicBezTo>
                <a:cubicBezTo>
                  <a:pt x="139" y="479"/>
                  <a:pt x="137" y="474"/>
                  <a:pt x="135" y="468"/>
                </a:cubicBezTo>
                <a:cubicBezTo>
                  <a:pt x="134" y="467"/>
                  <a:pt x="132" y="466"/>
                  <a:pt x="131" y="467"/>
                </a:cubicBezTo>
                <a:cubicBezTo>
                  <a:pt x="129" y="469"/>
                  <a:pt x="128" y="471"/>
                  <a:pt x="126" y="473"/>
                </a:cubicBezTo>
                <a:cubicBezTo>
                  <a:pt x="126" y="474"/>
                  <a:pt x="125" y="475"/>
                  <a:pt x="125" y="476"/>
                </a:cubicBezTo>
                <a:cubicBezTo>
                  <a:pt x="126" y="471"/>
                  <a:pt x="127" y="466"/>
                  <a:pt x="127" y="460"/>
                </a:cubicBezTo>
                <a:cubicBezTo>
                  <a:pt x="127" y="458"/>
                  <a:pt x="124" y="457"/>
                  <a:pt x="123" y="458"/>
                </a:cubicBezTo>
                <a:cubicBezTo>
                  <a:pt x="120" y="461"/>
                  <a:pt x="117" y="465"/>
                  <a:pt x="114" y="469"/>
                </a:cubicBezTo>
                <a:cubicBezTo>
                  <a:pt x="115" y="463"/>
                  <a:pt x="115" y="458"/>
                  <a:pt x="113" y="451"/>
                </a:cubicBezTo>
                <a:cubicBezTo>
                  <a:pt x="113" y="450"/>
                  <a:pt x="111" y="449"/>
                  <a:pt x="110" y="450"/>
                </a:cubicBezTo>
                <a:cubicBezTo>
                  <a:pt x="106" y="453"/>
                  <a:pt x="102" y="456"/>
                  <a:pt x="99" y="459"/>
                </a:cubicBezTo>
                <a:cubicBezTo>
                  <a:pt x="100" y="457"/>
                  <a:pt x="100" y="454"/>
                  <a:pt x="100" y="451"/>
                </a:cubicBezTo>
                <a:cubicBezTo>
                  <a:pt x="101" y="449"/>
                  <a:pt x="98" y="448"/>
                  <a:pt x="97" y="449"/>
                </a:cubicBezTo>
                <a:cubicBezTo>
                  <a:pt x="94" y="452"/>
                  <a:pt x="88" y="458"/>
                  <a:pt x="88" y="460"/>
                </a:cubicBezTo>
                <a:cubicBezTo>
                  <a:pt x="89" y="453"/>
                  <a:pt x="90" y="447"/>
                  <a:pt x="90" y="439"/>
                </a:cubicBezTo>
                <a:cubicBezTo>
                  <a:pt x="90" y="438"/>
                  <a:pt x="88" y="437"/>
                  <a:pt x="87" y="438"/>
                </a:cubicBezTo>
                <a:cubicBezTo>
                  <a:pt x="82" y="441"/>
                  <a:pt x="78" y="444"/>
                  <a:pt x="74" y="449"/>
                </a:cubicBezTo>
                <a:cubicBezTo>
                  <a:pt x="78" y="444"/>
                  <a:pt x="80" y="441"/>
                  <a:pt x="81" y="432"/>
                </a:cubicBezTo>
                <a:cubicBezTo>
                  <a:pt x="81" y="431"/>
                  <a:pt x="79" y="430"/>
                  <a:pt x="78" y="431"/>
                </a:cubicBezTo>
                <a:cubicBezTo>
                  <a:pt x="65" y="442"/>
                  <a:pt x="70" y="441"/>
                  <a:pt x="72" y="426"/>
                </a:cubicBezTo>
                <a:cubicBezTo>
                  <a:pt x="72" y="425"/>
                  <a:pt x="71" y="423"/>
                  <a:pt x="69" y="424"/>
                </a:cubicBezTo>
                <a:cubicBezTo>
                  <a:pt x="59" y="431"/>
                  <a:pt x="60" y="438"/>
                  <a:pt x="58" y="423"/>
                </a:cubicBezTo>
                <a:cubicBezTo>
                  <a:pt x="58" y="422"/>
                  <a:pt x="57" y="421"/>
                  <a:pt x="56" y="421"/>
                </a:cubicBezTo>
                <a:cubicBezTo>
                  <a:pt x="47" y="421"/>
                  <a:pt x="52" y="412"/>
                  <a:pt x="52" y="405"/>
                </a:cubicBezTo>
                <a:cubicBezTo>
                  <a:pt x="52" y="403"/>
                  <a:pt x="50" y="403"/>
                  <a:pt x="49" y="404"/>
                </a:cubicBezTo>
                <a:cubicBezTo>
                  <a:pt x="46" y="407"/>
                  <a:pt x="43" y="410"/>
                  <a:pt x="42" y="410"/>
                </a:cubicBezTo>
                <a:cubicBezTo>
                  <a:pt x="42" y="409"/>
                  <a:pt x="42" y="409"/>
                  <a:pt x="41" y="408"/>
                </a:cubicBezTo>
                <a:cubicBezTo>
                  <a:pt x="41" y="407"/>
                  <a:pt x="41" y="404"/>
                  <a:pt x="41" y="402"/>
                </a:cubicBezTo>
                <a:cubicBezTo>
                  <a:pt x="41" y="401"/>
                  <a:pt x="41" y="400"/>
                  <a:pt x="40" y="400"/>
                </a:cubicBezTo>
                <a:cubicBezTo>
                  <a:pt x="39" y="400"/>
                  <a:pt x="38" y="400"/>
                  <a:pt x="38" y="400"/>
                </a:cubicBezTo>
                <a:cubicBezTo>
                  <a:pt x="38" y="400"/>
                  <a:pt x="37" y="400"/>
                  <a:pt x="37" y="400"/>
                </a:cubicBezTo>
                <a:cubicBezTo>
                  <a:pt x="32" y="388"/>
                  <a:pt x="28" y="376"/>
                  <a:pt x="25" y="363"/>
                </a:cubicBezTo>
                <a:cubicBezTo>
                  <a:pt x="26" y="363"/>
                  <a:pt x="26" y="363"/>
                  <a:pt x="26" y="362"/>
                </a:cubicBezTo>
                <a:cubicBezTo>
                  <a:pt x="26" y="351"/>
                  <a:pt x="30" y="342"/>
                  <a:pt x="32" y="331"/>
                </a:cubicBezTo>
                <a:cubicBezTo>
                  <a:pt x="32" y="330"/>
                  <a:pt x="31" y="329"/>
                  <a:pt x="30" y="329"/>
                </a:cubicBezTo>
                <a:cubicBezTo>
                  <a:pt x="31" y="328"/>
                  <a:pt x="31" y="327"/>
                  <a:pt x="32" y="327"/>
                </a:cubicBezTo>
                <a:cubicBezTo>
                  <a:pt x="36" y="320"/>
                  <a:pt x="36" y="318"/>
                  <a:pt x="38" y="311"/>
                </a:cubicBezTo>
                <a:cubicBezTo>
                  <a:pt x="38" y="310"/>
                  <a:pt x="38" y="310"/>
                  <a:pt x="38" y="310"/>
                </a:cubicBezTo>
                <a:cubicBezTo>
                  <a:pt x="44" y="301"/>
                  <a:pt x="50" y="292"/>
                  <a:pt x="55" y="281"/>
                </a:cubicBezTo>
                <a:cubicBezTo>
                  <a:pt x="55" y="280"/>
                  <a:pt x="55" y="279"/>
                  <a:pt x="54" y="279"/>
                </a:cubicBezTo>
                <a:cubicBezTo>
                  <a:pt x="56" y="274"/>
                  <a:pt x="58" y="269"/>
                  <a:pt x="59" y="263"/>
                </a:cubicBezTo>
                <a:cubicBezTo>
                  <a:pt x="60" y="261"/>
                  <a:pt x="58" y="260"/>
                  <a:pt x="56" y="261"/>
                </a:cubicBezTo>
                <a:cubicBezTo>
                  <a:pt x="52" y="263"/>
                  <a:pt x="48" y="266"/>
                  <a:pt x="44" y="269"/>
                </a:cubicBezTo>
                <a:cubicBezTo>
                  <a:pt x="49" y="261"/>
                  <a:pt x="53" y="254"/>
                  <a:pt x="56" y="245"/>
                </a:cubicBezTo>
                <a:cubicBezTo>
                  <a:pt x="56" y="243"/>
                  <a:pt x="54" y="242"/>
                  <a:pt x="53" y="243"/>
                </a:cubicBezTo>
                <a:cubicBezTo>
                  <a:pt x="48" y="246"/>
                  <a:pt x="44" y="249"/>
                  <a:pt x="41" y="253"/>
                </a:cubicBezTo>
                <a:cubicBezTo>
                  <a:pt x="44" y="247"/>
                  <a:pt x="46" y="241"/>
                  <a:pt x="48" y="234"/>
                </a:cubicBezTo>
                <a:cubicBezTo>
                  <a:pt x="48" y="233"/>
                  <a:pt x="46" y="231"/>
                  <a:pt x="45" y="232"/>
                </a:cubicBezTo>
                <a:cubicBezTo>
                  <a:pt x="38" y="237"/>
                  <a:pt x="32" y="243"/>
                  <a:pt x="27" y="249"/>
                </a:cubicBezTo>
                <a:cubicBezTo>
                  <a:pt x="34" y="240"/>
                  <a:pt x="41" y="230"/>
                  <a:pt x="46" y="219"/>
                </a:cubicBezTo>
                <a:cubicBezTo>
                  <a:pt x="47" y="217"/>
                  <a:pt x="46" y="215"/>
                  <a:pt x="44" y="216"/>
                </a:cubicBezTo>
                <a:cubicBezTo>
                  <a:pt x="41" y="218"/>
                  <a:pt x="39" y="219"/>
                  <a:pt x="37" y="221"/>
                </a:cubicBezTo>
                <a:cubicBezTo>
                  <a:pt x="40" y="215"/>
                  <a:pt x="43" y="209"/>
                  <a:pt x="44" y="201"/>
                </a:cubicBezTo>
                <a:cubicBezTo>
                  <a:pt x="45" y="200"/>
                  <a:pt x="43" y="198"/>
                  <a:pt x="41" y="200"/>
                </a:cubicBezTo>
                <a:cubicBezTo>
                  <a:pt x="41" y="200"/>
                  <a:pt x="41" y="200"/>
                  <a:pt x="40" y="201"/>
                </a:cubicBezTo>
                <a:cubicBezTo>
                  <a:pt x="43" y="196"/>
                  <a:pt x="46" y="191"/>
                  <a:pt x="48" y="186"/>
                </a:cubicBezTo>
                <a:cubicBezTo>
                  <a:pt x="48" y="185"/>
                  <a:pt x="46" y="184"/>
                  <a:pt x="45" y="185"/>
                </a:cubicBezTo>
                <a:cubicBezTo>
                  <a:pt x="44" y="186"/>
                  <a:pt x="43" y="187"/>
                  <a:pt x="41" y="188"/>
                </a:cubicBezTo>
                <a:cubicBezTo>
                  <a:pt x="44" y="183"/>
                  <a:pt x="47" y="178"/>
                  <a:pt x="49" y="173"/>
                </a:cubicBezTo>
                <a:cubicBezTo>
                  <a:pt x="49" y="171"/>
                  <a:pt x="47" y="170"/>
                  <a:pt x="46" y="171"/>
                </a:cubicBezTo>
                <a:cubicBezTo>
                  <a:pt x="45" y="172"/>
                  <a:pt x="43" y="173"/>
                  <a:pt x="41" y="175"/>
                </a:cubicBezTo>
                <a:cubicBezTo>
                  <a:pt x="45" y="170"/>
                  <a:pt x="46" y="166"/>
                  <a:pt x="48" y="160"/>
                </a:cubicBezTo>
                <a:cubicBezTo>
                  <a:pt x="49" y="159"/>
                  <a:pt x="47" y="158"/>
                  <a:pt x="46" y="159"/>
                </a:cubicBezTo>
                <a:cubicBezTo>
                  <a:pt x="42" y="163"/>
                  <a:pt x="42" y="163"/>
                  <a:pt x="41" y="165"/>
                </a:cubicBezTo>
                <a:cubicBezTo>
                  <a:pt x="41" y="163"/>
                  <a:pt x="37" y="161"/>
                  <a:pt x="36" y="163"/>
                </a:cubicBezTo>
                <a:cubicBezTo>
                  <a:pt x="24" y="185"/>
                  <a:pt x="16" y="208"/>
                  <a:pt x="12" y="232"/>
                </a:cubicBezTo>
                <a:cubicBezTo>
                  <a:pt x="11" y="233"/>
                  <a:pt x="10" y="234"/>
                  <a:pt x="9" y="235"/>
                </a:cubicBezTo>
                <a:cubicBezTo>
                  <a:pt x="8" y="236"/>
                  <a:pt x="9" y="238"/>
                  <a:pt x="11" y="238"/>
                </a:cubicBezTo>
                <a:cubicBezTo>
                  <a:pt x="0" y="301"/>
                  <a:pt x="12" y="369"/>
                  <a:pt x="39" y="424"/>
                </a:cubicBezTo>
                <a:cubicBezTo>
                  <a:pt x="83" y="512"/>
                  <a:pt x="183" y="551"/>
                  <a:pt x="277" y="551"/>
                </a:cubicBezTo>
                <a:cubicBezTo>
                  <a:pt x="372" y="551"/>
                  <a:pt x="465" y="507"/>
                  <a:pt x="513" y="423"/>
                </a:cubicBezTo>
                <a:cubicBezTo>
                  <a:pt x="537" y="380"/>
                  <a:pt x="546" y="330"/>
                  <a:pt x="551" y="282"/>
                </a:cubicBezTo>
                <a:cubicBezTo>
                  <a:pt x="555" y="233"/>
                  <a:pt x="548" y="176"/>
                  <a:pt x="512" y="139"/>
                </a:cubicBezTo>
                <a:close/>
                <a:moveTo>
                  <a:pt x="290" y="107"/>
                </a:moveTo>
                <a:cubicBezTo>
                  <a:pt x="288" y="109"/>
                  <a:pt x="284" y="114"/>
                  <a:pt x="280" y="120"/>
                </a:cubicBezTo>
                <a:cubicBezTo>
                  <a:pt x="278" y="122"/>
                  <a:pt x="275" y="125"/>
                  <a:pt x="272" y="128"/>
                </a:cubicBezTo>
                <a:cubicBezTo>
                  <a:pt x="277" y="120"/>
                  <a:pt x="284" y="113"/>
                  <a:pt x="290" y="107"/>
                </a:cubicBezTo>
                <a:close/>
                <a:moveTo>
                  <a:pt x="262" y="144"/>
                </a:moveTo>
                <a:cubicBezTo>
                  <a:pt x="266" y="139"/>
                  <a:pt x="271" y="134"/>
                  <a:pt x="276" y="130"/>
                </a:cubicBezTo>
                <a:cubicBezTo>
                  <a:pt x="275" y="130"/>
                  <a:pt x="275" y="130"/>
                  <a:pt x="275" y="131"/>
                </a:cubicBezTo>
                <a:cubicBezTo>
                  <a:pt x="272" y="134"/>
                  <a:pt x="270" y="136"/>
                  <a:pt x="268" y="139"/>
                </a:cubicBezTo>
                <a:cubicBezTo>
                  <a:pt x="263" y="144"/>
                  <a:pt x="262" y="145"/>
                  <a:pt x="262" y="144"/>
                </a:cubicBezTo>
                <a:close/>
                <a:moveTo>
                  <a:pt x="253" y="158"/>
                </a:moveTo>
                <a:cubicBezTo>
                  <a:pt x="254" y="156"/>
                  <a:pt x="255" y="154"/>
                  <a:pt x="256" y="152"/>
                </a:cubicBezTo>
                <a:cubicBezTo>
                  <a:pt x="257" y="152"/>
                  <a:pt x="258" y="152"/>
                  <a:pt x="258" y="152"/>
                </a:cubicBezTo>
                <a:cubicBezTo>
                  <a:pt x="264" y="147"/>
                  <a:pt x="269" y="142"/>
                  <a:pt x="274" y="137"/>
                </a:cubicBezTo>
                <a:cubicBezTo>
                  <a:pt x="274" y="137"/>
                  <a:pt x="275" y="138"/>
                  <a:pt x="276" y="137"/>
                </a:cubicBezTo>
                <a:cubicBezTo>
                  <a:pt x="279" y="136"/>
                  <a:pt x="282" y="134"/>
                  <a:pt x="284" y="133"/>
                </a:cubicBezTo>
                <a:cubicBezTo>
                  <a:pt x="278" y="140"/>
                  <a:pt x="271" y="147"/>
                  <a:pt x="266" y="155"/>
                </a:cubicBezTo>
                <a:cubicBezTo>
                  <a:pt x="259" y="161"/>
                  <a:pt x="247" y="173"/>
                  <a:pt x="253" y="158"/>
                </a:cubicBezTo>
                <a:close/>
                <a:moveTo>
                  <a:pt x="283" y="148"/>
                </a:moveTo>
                <a:cubicBezTo>
                  <a:pt x="282" y="148"/>
                  <a:pt x="281" y="149"/>
                  <a:pt x="280" y="151"/>
                </a:cubicBezTo>
                <a:cubicBezTo>
                  <a:pt x="275" y="157"/>
                  <a:pt x="270" y="164"/>
                  <a:pt x="266" y="171"/>
                </a:cubicBezTo>
                <a:cubicBezTo>
                  <a:pt x="255" y="182"/>
                  <a:pt x="261" y="167"/>
                  <a:pt x="264" y="163"/>
                </a:cubicBezTo>
                <a:cubicBezTo>
                  <a:pt x="265" y="161"/>
                  <a:pt x="267" y="159"/>
                  <a:pt x="268" y="157"/>
                </a:cubicBezTo>
                <a:cubicBezTo>
                  <a:pt x="278" y="147"/>
                  <a:pt x="287" y="136"/>
                  <a:pt x="297" y="125"/>
                </a:cubicBezTo>
                <a:cubicBezTo>
                  <a:pt x="303" y="124"/>
                  <a:pt x="302" y="126"/>
                  <a:pt x="296" y="132"/>
                </a:cubicBezTo>
                <a:cubicBezTo>
                  <a:pt x="294" y="136"/>
                  <a:pt x="291" y="139"/>
                  <a:pt x="289" y="142"/>
                </a:cubicBezTo>
                <a:cubicBezTo>
                  <a:pt x="288" y="142"/>
                  <a:pt x="288" y="142"/>
                  <a:pt x="288" y="142"/>
                </a:cubicBezTo>
                <a:cubicBezTo>
                  <a:pt x="286" y="144"/>
                  <a:pt x="284" y="146"/>
                  <a:pt x="283" y="148"/>
                </a:cubicBezTo>
                <a:close/>
                <a:moveTo>
                  <a:pt x="289" y="244"/>
                </a:moveTo>
                <a:cubicBezTo>
                  <a:pt x="290" y="243"/>
                  <a:pt x="290" y="242"/>
                  <a:pt x="290" y="242"/>
                </a:cubicBezTo>
                <a:cubicBezTo>
                  <a:pt x="291" y="240"/>
                  <a:pt x="289" y="238"/>
                  <a:pt x="288" y="239"/>
                </a:cubicBezTo>
                <a:cubicBezTo>
                  <a:pt x="279" y="249"/>
                  <a:pt x="271" y="259"/>
                  <a:pt x="262" y="268"/>
                </a:cubicBezTo>
                <a:cubicBezTo>
                  <a:pt x="270" y="260"/>
                  <a:pt x="277" y="249"/>
                  <a:pt x="283" y="238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95" y="225"/>
                  <a:pt x="306" y="213"/>
                  <a:pt x="316" y="199"/>
                </a:cubicBezTo>
                <a:cubicBezTo>
                  <a:pt x="310" y="208"/>
                  <a:pt x="305" y="217"/>
                  <a:pt x="301" y="226"/>
                </a:cubicBezTo>
                <a:cubicBezTo>
                  <a:pt x="300" y="228"/>
                  <a:pt x="302" y="230"/>
                  <a:pt x="304" y="228"/>
                </a:cubicBezTo>
                <a:cubicBezTo>
                  <a:pt x="304" y="228"/>
                  <a:pt x="305" y="228"/>
                  <a:pt x="305" y="228"/>
                </a:cubicBezTo>
                <a:cubicBezTo>
                  <a:pt x="302" y="232"/>
                  <a:pt x="300" y="236"/>
                  <a:pt x="298" y="240"/>
                </a:cubicBezTo>
                <a:cubicBezTo>
                  <a:pt x="295" y="241"/>
                  <a:pt x="292" y="242"/>
                  <a:pt x="289" y="244"/>
                </a:cubicBezTo>
                <a:close/>
                <a:moveTo>
                  <a:pt x="293" y="261"/>
                </a:moveTo>
                <a:cubicBezTo>
                  <a:pt x="296" y="259"/>
                  <a:pt x="298" y="255"/>
                  <a:pt x="299" y="251"/>
                </a:cubicBezTo>
                <a:cubicBezTo>
                  <a:pt x="303" y="248"/>
                  <a:pt x="307" y="245"/>
                  <a:pt x="311" y="242"/>
                </a:cubicBezTo>
                <a:cubicBezTo>
                  <a:pt x="305" y="248"/>
                  <a:pt x="299" y="255"/>
                  <a:pt x="293" y="261"/>
                </a:cubicBezTo>
                <a:close/>
                <a:moveTo>
                  <a:pt x="302" y="243"/>
                </a:moveTo>
                <a:cubicBezTo>
                  <a:pt x="302" y="242"/>
                  <a:pt x="302" y="242"/>
                  <a:pt x="302" y="241"/>
                </a:cubicBezTo>
                <a:cubicBezTo>
                  <a:pt x="302" y="241"/>
                  <a:pt x="302" y="240"/>
                  <a:pt x="302" y="240"/>
                </a:cubicBezTo>
                <a:cubicBezTo>
                  <a:pt x="305" y="233"/>
                  <a:pt x="309" y="227"/>
                  <a:pt x="313" y="221"/>
                </a:cubicBezTo>
                <a:cubicBezTo>
                  <a:pt x="340" y="197"/>
                  <a:pt x="363" y="170"/>
                  <a:pt x="384" y="141"/>
                </a:cubicBezTo>
                <a:cubicBezTo>
                  <a:pt x="394" y="133"/>
                  <a:pt x="403" y="125"/>
                  <a:pt x="412" y="117"/>
                </a:cubicBezTo>
                <a:cubicBezTo>
                  <a:pt x="418" y="111"/>
                  <a:pt x="424" y="105"/>
                  <a:pt x="430" y="100"/>
                </a:cubicBezTo>
                <a:cubicBezTo>
                  <a:pt x="433" y="97"/>
                  <a:pt x="454" y="73"/>
                  <a:pt x="445" y="89"/>
                </a:cubicBezTo>
                <a:cubicBezTo>
                  <a:pt x="440" y="97"/>
                  <a:pt x="434" y="105"/>
                  <a:pt x="428" y="112"/>
                </a:cubicBezTo>
                <a:cubicBezTo>
                  <a:pt x="423" y="116"/>
                  <a:pt x="417" y="121"/>
                  <a:pt x="412" y="125"/>
                </a:cubicBezTo>
                <a:cubicBezTo>
                  <a:pt x="404" y="133"/>
                  <a:pt x="396" y="141"/>
                  <a:pt x="388" y="150"/>
                </a:cubicBezTo>
                <a:cubicBezTo>
                  <a:pt x="384" y="154"/>
                  <a:pt x="380" y="158"/>
                  <a:pt x="376" y="162"/>
                </a:cubicBezTo>
                <a:cubicBezTo>
                  <a:pt x="374" y="164"/>
                  <a:pt x="372" y="166"/>
                  <a:pt x="370" y="168"/>
                </a:cubicBezTo>
                <a:cubicBezTo>
                  <a:pt x="366" y="170"/>
                  <a:pt x="365" y="172"/>
                  <a:pt x="365" y="174"/>
                </a:cubicBezTo>
                <a:cubicBezTo>
                  <a:pt x="363" y="176"/>
                  <a:pt x="361" y="178"/>
                  <a:pt x="360" y="180"/>
                </a:cubicBezTo>
                <a:cubicBezTo>
                  <a:pt x="359" y="181"/>
                  <a:pt x="359" y="181"/>
                  <a:pt x="359" y="182"/>
                </a:cubicBezTo>
                <a:cubicBezTo>
                  <a:pt x="346" y="196"/>
                  <a:pt x="333" y="210"/>
                  <a:pt x="322" y="226"/>
                </a:cubicBezTo>
                <a:cubicBezTo>
                  <a:pt x="321" y="227"/>
                  <a:pt x="320" y="228"/>
                  <a:pt x="318" y="230"/>
                </a:cubicBezTo>
                <a:cubicBezTo>
                  <a:pt x="315" y="233"/>
                  <a:pt x="307" y="238"/>
                  <a:pt x="302" y="243"/>
                </a:cubicBezTo>
                <a:close/>
                <a:moveTo>
                  <a:pt x="323" y="207"/>
                </a:moveTo>
                <a:cubicBezTo>
                  <a:pt x="334" y="192"/>
                  <a:pt x="347" y="178"/>
                  <a:pt x="359" y="165"/>
                </a:cubicBezTo>
                <a:cubicBezTo>
                  <a:pt x="363" y="161"/>
                  <a:pt x="367" y="157"/>
                  <a:pt x="370" y="153"/>
                </a:cubicBezTo>
                <a:cubicBezTo>
                  <a:pt x="360" y="167"/>
                  <a:pt x="349" y="179"/>
                  <a:pt x="338" y="192"/>
                </a:cubicBezTo>
                <a:cubicBezTo>
                  <a:pt x="333" y="197"/>
                  <a:pt x="328" y="202"/>
                  <a:pt x="323" y="207"/>
                </a:cubicBezTo>
                <a:close/>
                <a:moveTo>
                  <a:pt x="315" y="251"/>
                </a:moveTo>
                <a:cubicBezTo>
                  <a:pt x="315" y="251"/>
                  <a:pt x="315" y="251"/>
                  <a:pt x="315" y="250"/>
                </a:cubicBezTo>
                <a:cubicBezTo>
                  <a:pt x="317" y="245"/>
                  <a:pt x="320" y="241"/>
                  <a:pt x="322" y="235"/>
                </a:cubicBezTo>
                <a:cubicBezTo>
                  <a:pt x="322" y="235"/>
                  <a:pt x="322" y="234"/>
                  <a:pt x="321" y="234"/>
                </a:cubicBezTo>
                <a:cubicBezTo>
                  <a:pt x="322" y="232"/>
                  <a:pt x="324" y="230"/>
                  <a:pt x="325" y="228"/>
                </a:cubicBezTo>
                <a:cubicBezTo>
                  <a:pt x="347" y="206"/>
                  <a:pt x="367" y="182"/>
                  <a:pt x="388" y="160"/>
                </a:cubicBezTo>
                <a:cubicBezTo>
                  <a:pt x="391" y="159"/>
                  <a:pt x="393" y="157"/>
                  <a:pt x="392" y="156"/>
                </a:cubicBezTo>
                <a:cubicBezTo>
                  <a:pt x="394" y="154"/>
                  <a:pt x="396" y="153"/>
                  <a:pt x="398" y="151"/>
                </a:cubicBezTo>
                <a:cubicBezTo>
                  <a:pt x="399" y="150"/>
                  <a:pt x="398" y="148"/>
                  <a:pt x="397" y="148"/>
                </a:cubicBezTo>
                <a:cubicBezTo>
                  <a:pt x="407" y="138"/>
                  <a:pt x="418" y="128"/>
                  <a:pt x="427" y="117"/>
                </a:cubicBezTo>
                <a:cubicBezTo>
                  <a:pt x="428" y="117"/>
                  <a:pt x="428" y="117"/>
                  <a:pt x="428" y="117"/>
                </a:cubicBezTo>
                <a:cubicBezTo>
                  <a:pt x="430" y="115"/>
                  <a:pt x="453" y="101"/>
                  <a:pt x="455" y="98"/>
                </a:cubicBezTo>
                <a:cubicBezTo>
                  <a:pt x="441" y="120"/>
                  <a:pt x="423" y="139"/>
                  <a:pt x="405" y="158"/>
                </a:cubicBezTo>
                <a:cubicBezTo>
                  <a:pt x="390" y="172"/>
                  <a:pt x="375" y="187"/>
                  <a:pt x="362" y="202"/>
                </a:cubicBezTo>
                <a:cubicBezTo>
                  <a:pt x="360" y="204"/>
                  <a:pt x="358" y="206"/>
                  <a:pt x="356" y="208"/>
                </a:cubicBezTo>
                <a:cubicBezTo>
                  <a:pt x="356" y="208"/>
                  <a:pt x="356" y="208"/>
                  <a:pt x="356" y="208"/>
                </a:cubicBezTo>
                <a:cubicBezTo>
                  <a:pt x="354" y="210"/>
                  <a:pt x="352" y="212"/>
                  <a:pt x="350" y="214"/>
                </a:cubicBezTo>
                <a:cubicBezTo>
                  <a:pt x="350" y="215"/>
                  <a:pt x="350" y="216"/>
                  <a:pt x="350" y="216"/>
                </a:cubicBezTo>
                <a:cubicBezTo>
                  <a:pt x="345" y="222"/>
                  <a:pt x="340" y="227"/>
                  <a:pt x="335" y="233"/>
                </a:cubicBezTo>
                <a:cubicBezTo>
                  <a:pt x="332" y="237"/>
                  <a:pt x="328" y="241"/>
                  <a:pt x="325" y="244"/>
                </a:cubicBezTo>
                <a:cubicBezTo>
                  <a:pt x="324" y="243"/>
                  <a:pt x="323" y="243"/>
                  <a:pt x="322" y="244"/>
                </a:cubicBezTo>
                <a:cubicBezTo>
                  <a:pt x="320" y="246"/>
                  <a:pt x="317" y="249"/>
                  <a:pt x="315" y="251"/>
                </a:cubicBezTo>
                <a:close/>
                <a:moveTo>
                  <a:pt x="364" y="222"/>
                </a:moveTo>
                <a:cubicBezTo>
                  <a:pt x="355" y="229"/>
                  <a:pt x="347" y="237"/>
                  <a:pt x="339" y="244"/>
                </a:cubicBezTo>
                <a:cubicBezTo>
                  <a:pt x="317" y="264"/>
                  <a:pt x="329" y="252"/>
                  <a:pt x="342" y="237"/>
                </a:cubicBezTo>
                <a:cubicBezTo>
                  <a:pt x="360" y="215"/>
                  <a:pt x="381" y="195"/>
                  <a:pt x="399" y="174"/>
                </a:cubicBezTo>
                <a:cubicBezTo>
                  <a:pt x="400" y="172"/>
                  <a:pt x="398" y="170"/>
                  <a:pt x="397" y="170"/>
                </a:cubicBezTo>
                <a:cubicBezTo>
                  <a:pt x="398" y="169"/>
                  <a:pt x="399" y="169"/>
                  <a:pt x="400" y="168"/>
                </a:cubicBezTo>
                <a:cubicBezTo>
                  <a:pt x="401" y="166"/>
                  <a:pt x="403" y="164"/>
                  <a:pt x="405" y="163"/>
                </a:cubicBezTo>
                <a:cubicBezTo>
                  <a:pt x="423" y="146"/>
                  <a:pt x="442" y="129"/>
                  <a:pt x="461" y="113"/>
                </a:cubicBezTo>
                <a:cubicBezTo>
                  <a:pt x="425" y="144"/>
                  <a:pt x="392" y="182"/>
                  <a:pt x="363" y="219"/>
                </a:cubicBezTo>
                <a:cubicBezTo>
                  <a:pt x="362" y="220"/>
                  <a:pt x="363" y="222"/>
                  <a:pt x="364" y="222"/>
                </a:cubicBezTo>
                <a:close/>
                <a:moveTo>
                  <a:pt x="321" y="257"/>
                </a:moveTo>
                <a:cubicBezTo>
                  <a:pt x="322" y="256"/>
                  <a:pt x="323" y="254"/>
                  <a:pt x="323" y="252"/>
                </a:cubicBezTo>
                <a:cubicBezTo>
                  <a:pt x="327" y="248"/>
                  <a:pt x="330" y="245"/>
                  <a:pt x="334" y="241"/>
                </a:cubicBezTo>
                <a:cubicBezTo>
                  <a:pt x="329" y="246"/>
                  <a:pt x="325" y="252"/>
                  <a:pt x="321" y="257"/>
                </a:cubicBezTo>
                <a:close/>
                <a:moveTo>
                  <a:pt x="331" y="268"/>
                </a:moveTo>
                <a:cubicBezTo>
                  <a:pt x="330" y="270"/>
                  <a:pt x="332" y="272"/>
                  <a:pt x="334" y="271"/>
                </a:cubicBezTo>
                <a:cubicBezTo>
                  <a:pt x="335" y="270"/>
                  <a:pt x="336" y="269"/>
                  <a:pt x="336" y="268"/>
                </a:cubicBezTo>
                <a:cubicBezTo>
                  <a:pt x="336" y="269"/>
                  <a:pt x="335" y="271"/>
                  <a:pt x="334" y="273"/>
                </a:cubicBezTo>
                <a:cubicBezTo>
                  <a:pt x="333" y="275"/>
                  <a:pt x="335" y="276"/>
                  <a:pt x="336" y="276"/>
                </a:cubicBezTo>
                <a:cubicBezTo>
                  <a:pt x="352" y="273"/>
                  <a:pt x="336" y="279"/>
                  <a:pt x="336" y="281"/>
                </a:cubicBezTo>
                <a:cubicBezTo>
                  <a:pt x="336" y="279"/>
                  <a:pt x="335" y="278"/>
                  <a:pt x="333" y="279"/>
                </a:cubicBezTo>
                <a:cubicBezTo>
                  <a:pt x="328" y="283"/>
                  <a:pt x="326" y="281"/>
                  <a:pt x="327" y="276"/>
                </a:cubicBezTo>
                <a:cubicBezTo>
                  <a:pt x="327" y="274"/>
                  <a:pt x="325" y="274"/>
                  <a:pt x="324" y="275"/>
                </a:cubicBezTo>
                <a:cubicBezTo>
                  <a:pt x="311" y="286"/>
                  <a:pt x="320" y="281"/>
                  <a:pt x="323" y="270"/>
                </a:cubicBezTo>
                <a:cubicBezTo>
                  <a:pt x="323" y="268"/>
                  <a:pt x="321" y="266"/>
                  <a:pt x="320" y="268"/>
                </a:cubicBezTo>
                <a:cubicBezTo>
                  <a:pt x="320" y="268"/>
                  <a:pt x="319" y="268"/>
                  <a:pt x="319" y="268"/>
                </a:cubicBezTo>
                <a:cubicBezTo>
                  <a:pt x="320" y="267"/>
                  <a:pt x="321" y="266"/>
                  <a:pt x="321" y="264"/>
                </a:cubicBezTo>
                <a:cubicBezTo>
                  <a:pt x="322" y="264"/>
                  <a:pt x="322" y="264"/>
                  <a:pt x="322" y="263"/>
                </a:cubicBezTo>
                <a:cubicBezTo>
                  <a:pt x="337" y="251"/>
                  <a:pt x="356" y="235"/>
                  <a:pt x="367" y="222"/>
                </a:cubicBezTo>
                <a:cubicBezTo>
                  <a:pt x="354" y="237"/>
                  <a:pt x="341" y="251"/>
                  <a:pt x="331" y="268"/>
                </a:cubicBezTo>
                <a:close/>
                <a:moveTo>
                  <a:pt x="488" y="107"/>
                </a:moveTo>
                <a:cubicBezTo>
                  <a:pt x="488" y="107"/>
                  <a:pt x="488" y="107"/>
                  <a:pt x="488" y="107"/>
                </a:cubicBezTo>
                <a:cubicBezTo>
                  <a:pt x="445" y="138"/>
                  <a:pt x="407" y="175"/>
                  <a:pt x="370" y="212"/>
                </a:cubicBezTo>
                <a:cubicBezTo>
                  <a:pt x="385" y="197"/>
                  <a:pt x="406" y="174"/>
                  <a:pt x="424" y="156"/>
                </a:cubicBezTo>
                <a:cubicBezTo>
                  <a:pt x="439" y="140"/>
                  <a:pt x="457" y="126"/>
                  <a:pt x="469" y="107"/>
                </a:cubicBezTo>
                <a:cubicBezTo>
                  <a:pt x="470" y="105"/>
                  <a:pt x="467" y="104"/>
                  <a:pt x="466" y="105"/>
                </a:cubicBezTo>
                <a:cubicBezTo>
                  <a:pt x="454" y="114"/>
                  <a:pt x="443" y="124"/>
                  <a:pt x="431" y="134"/>
                </a:cubicBezTo>
                <a:cubicBezTo>
                  <a:pt x="443" y="121"/>
                  <a:pt x="453" y="108"/>
                  <a:pt x="463" y="93"/>
                </a:cubicBezTo>
                <a:cubicBezTo>
                  <a:pt x="464" y="92"/>
                  <a:pt x="462" y="90"/>
                  <a:pt x="460" y="91"/>
                </a:cubicBezTo>
                <a:cubicBezTo>
                  <a:pt x="452" y="95"/>
                  <a:pt x="445" y="100"/>
                  <a:pt x="438" y="105"/>
                </a:cubicBezTo>
                <a:cubicBezTo>
                  <a:pt x="444" y="97"/>
                  <a:pt x="450" y="88"/>
                  <a:pt x="455" y="78"/>
                </a:cubicBezTo>
                <a:cubicBezTo>
                  <a:pt x="456" y="77"/>
                  <a:pt x="454" y="75"/>
                  <a:pt x="452" y="76"/>
                </a:cubicBezTo>
                <a:cubicBezTo>
                  <a:pt x="441" y="84"/>
                  <a:pt x="431" y="93"/>
                  <a:pt x="421" y="103"/>
                </a:cubicBezTo>
                <a:cubicBezTo>
                  <a:pt x="412" y="112"/>
                  <a:pt x="397" y="122"/>
                  <a:pt x="387" y="132"/>
                </a:cubicBezTo>
                <a:cubicBezTo>
                  <a:pt x="386" y="132"/>
                  <a:pt x="386" y="132"/>
                  <a:pt x="386" y="132"/>
                </a:cubicBezTo>
                <a:cubicBezTo>
                  <a:pt x="385" y="133"/>
                  <a:pt x="384" y="134"/>
                  <a:pt x="383" y="135"/>
                </a:cubicBezTo>
                <a:cubicBezTo>
                  <a:pt x="402" y="110"/>
                  <a:pt x="426" y="89"/>
                  <a:pt x="443" y="62"/>
                </a:cubicBezTo>
                <a:cubicBezTo>
                  <a:pt x="460" y="75"/>
                  <a:pt x="475" y="90"/>
                  <a:pt x="488" y="107"/>
                </a:cubicBezTo>
                <a:close/>
                <a:moveTo>
                  <a:pt x="383" y="101"/>
                </a:moveTo>
                <a:cubicBezTo>
                  <a:pt x="388" y="95"/>
                  <a:pt x="394" y="90"/>
                  <a:pt x="399" y="86"/>
                </a:cubicBezTo>
                <a:cubicBezTo>
                  <a:pt x="415" y="73"/>
                  <a:pt x="387" y="106"/>
                  <a:pt x="391" y="101"/>
                </a:cubicBezTo>
                <a:cubicBezTo>
                  <a:pt x="390" y="102"/>
                  <a:pt x="390" y="102"/>
                  <a:pt x="389" y="103"/>
                </a:cubicBezTo>
                <a:cubicBezTo>
                  <a:pt x="379" y="114"/>
                  <a:pt x="369" y="124"/>
                  <a:pt x="359" y="134"/>
                </a:cubicBezTo>
                <a:cubicBezTo>
                  <a:pt x="358" y="134"/>
                  <a:pt x="358" y="135"/>
                  <a:pt x="358" y="135"/>
                </a:cubicBezTo>
                <a:cubicBezTo>
                  <a:pt x="358" y="134"/>
                  <a:pt x="357" y="132"/>
                  <a:pt x="356" y="133"/>
                </a:cubicBezTo>
                <a:cubicBezTo>
                  <a:pt x="363" y="121"/>
                  <a:pt x="373" y="111"/>
                  <a:pt x="383" y="101"/>
                </a:cubicBezTo>
                <a:close/>
                <a:moveTo>
                  <a:pt x="334" y="173"/>
                </a:moveTo>
                <a:cubicBezTo>
                  <a:pt x="341" y="164"/>
                  <a:pt x="347" y="155"/>
                  <a:pt x="352" y="146"/>
                </a:cubicBezTo>
                <a:cubicBezTo>
                  <a:pt x="354" y="145"/>
                  <a:pt x="355" y="143"/>
                  <a:pt x="356" y="142"/>
                </a:cubicBezTo>
                <a:cubicBezTo>
                  <a:pt x="358" y="140"/>
                  <a:pt x="361" y="138"/>
                  <a:pt x="364" y="135"/>
                </a:cubicBezTo>
                <a:cubicBezTo>
                  <a:pt x="363" y="136"/>
                  <a:pt x="362" y="137"/>
                  <a:pt x="362" y="138"/>
                </a:cubicBezTo>
                <a:cubicBezTo>
                  <a:pt x="361" y="140"/>
                  <a:pt x="363" y="142"/>
                  <a:pt x="364" y="140"/>
                </a:cubicBezTo>
                <a:cubicBezTo>
                  <a:pt x="390" y="115"/>
                  <a:pt x="408" y="81"/>
                  <a:pt x="439" y="61"/>
                </a:cubicBezTo>
                <a:cubicBezTo>
                  <a:pt x="438" y="62"/>
                  <a:pt x="422" y="85"/>
                  <a:pt x="424" y="83"/>
                </a:cubicBezTo>
                <a:cubicBezTo>
                  <a:pt x="417" y="91"/>
                  <a:pt x="410" y="99"/>
                  <a:pt x="402" y="107"/>
                </a:cubicBezTo>
                <a:cubicBezTo>
                  <a:pt x="402" y="108"/>
                  <a:pt x="402" y="108"/>
                  <a:pt x="401" y="109"/>
                </a:cubicBezTo>
                <a:cubicBezTo>
                  <a:pt x="401" y="108"/>
                  <a:pt x="399" y="107"/>
                  <a:pt x="398" y="108"/>
                </a:cubicBezTo>
                <a:cubicBezTo>
                  <a:pt x="394" y="113"/>
                  <a:pt x="389" y="117"/>
                  <a:pt x="385" y="122"/>
                </a:cubicBezTo>
                <a:cubicBezTo>
                  <a:pt x="384" y="123"/>
                  <a:pt x="383" y="124"/>
                  <a:pt x="382" y="125"/>
                </a:cubicBezTo>
                <a:cubicBezTo>
                  <a:pt x="367" y="139"/>
                  <a:pt x="352" y="154"/>
                  <a:pt x="339" y="169"/>
                </a:cubicBezTo>
                <a:cubicBezTo>
                  <a:pt x="337" y="171"/>
                  <a:pt x="335" y="173"/>
                  <a:pt x="333" y="174"/>
                </a:cubicBezTo>
                <a:cubicBezTo>
                  <a:pt x="334" y="174"/>
                  <a:pt x="334" y="173"/>
                  <a:pt x="334" y="173"/>
                </a:cubicBezTo>
                <a:close/>
                <a:moveTo>
                  <a:pt x="333" y="181"/>
                </a:moveTo>
                <a:cubicBezTo>
                  <a:pt x="337" y="177"/>
                  <a:pt x="340" y="173"/>
                  <a:pt x="343" y="169"/>
                </a:cubicBezTo>
                <a:cubicBezTo>
                  <a:pt x="352" y="162"/>
                  <a:pt x="360" y="155"/>
                  <a:pt x="367" y="146"/>
                </a:cubicBezTo>
                <a:cubicBezTo>
                  <a:pt x="373" y="140"/>
                  <a:pt x="379" y="134"/>
                  <a:pt x="385" y="127"/>
                </a:cubicBezTo>
                <a:cubicBezTo>
                  <a:pt x="380" y="133"/>
                  <a:pt x="375" y="140"/>
                  <a:pt x="371" y="146"/>
                </a:cubicBezTo>
                <a:cubicBezTo>
                  <a:pt x="370" y="147"/>
                  <a:pt x="370" y="147"/>
                  <a:pt x="371" y="148"/>
                </a:cubicBezTo>
                <a:cubicBezTo>
                  <a:pt x="349" y="170"/>
                  <a:pt x="328" y="192"/>
                  <a:pt x="311" y="217"/>
                </a:cubicBezTo>
                <a:cubicBezTo>
                  <a:pt x="310" y="219"/>
                  <a:pt x="309" y="220"/>
                  <a:pt x="308" y="221"/>
                </a:cubicBezTo>
                <a:cubicBezTo>
                  <a:pt x="316" y="213"/>
                  <a:pt x="326" y="191"/>
                  <a:pt x="333" y="181"/>
                </a:cubicBezTo>
                <a:close/>
                <a:moveTo>
                  <a:pt x="311" y="191"/>
                </a:moveTo>
                <a:cubicBezTo>
                  <a:pt x="316" y="186"/>
                  <a:pt x="320" y="181"/>
                  <a:pt x="325" y="177"/>
                </a:cubicBezTo>
                <a:cubicBezTo>
                  <a:pt x="324" y="179"/>
                  <a:pt x="323" y="180"/>
                  <a:pt x="322" y="182"/>
                </a:cubicBezTo>
                <a:cubicBezTo>
                  <a:pt x="321" y="182"/>
                  <a:pt x="321" y="183"/>
                  <a:pt x="322" y="183"/>
                </a:cubicBezTo>
                <a:cubicBezTo>
                  <a:pt x="312" y="194"/>
                  <a:pt x="303" y="204"/>
                  <a:pt x="294" y="215"/>
                </a:cubicBezTo>
                <a:cubicBezTo>
                  <a:pt x="299" y="207"/>
                  <a:pt x="305" y="199"/>
                  <a:pt x="311" y="191"/>
                </a:cubicBezTo>
                <a:close/>
                <a:moveTo>
                  <a:pt x="280" y="236"/>
                </a:moveTo>
                <a:cubicBezTo>
                  <a:pt x="289" y="225"/>
                  <a:pt x="300" y="213"/>
                  <a:pt x="310" y="202"/>
                </a:cubicBezTo>
                <a:cubicBezTo>
                  <a:pt x="299" y="216"/>
                  <a:pt x="287" y="229"/>
                  <a:pt x="274" y="243"/>
                </a:cubicBezTo>
                <a:cubicBezTo>
                  <a:pt x="271" y="246"/>
                  <a:pt x="267" y="250"/>
                  <a:pt x="264" y="254"/>
                </a:cubicBezTo>
                <a:cubicBezTo>
                  <a:pt x="260" y="258"/>
                  <a:pt x="255" y="263"/>
                  <a:pt x="251" y="267"/>
                </a:cubicBezTo>
                <a:cubicBezTo>
                  <a:pt x="236" y="284"/>
                  <a:pt x="253" y="265"/>
                  <a:pt x="256" y="260"/>
                </a:cubicBezTo>
                <a:cubicBezTo>
                  <a:pt x="264" y="249"/>
                  <a:pt x="272" y="238"/>
                  <a:pt x="281" y="228"/>
                </a:cubicBezTo>
                <a:cubicBezTo>
                  <a:pt x="280" y="230"/>
                  <a:pt x="278" y="232"/>
                  <a:pt x="277" y="234"/>
                </a:cubicBezTo>
                <a:cubicBezTo>
                  <a:pt x="276" y="236"/>
                  <a:pt x="279" y="238"/>
                  <a:pt x="280" y="236"/>
                </a:cubicBezTo>
                <a:close/>
                <a:moveTo>
                  <a:pt x="215" y="294"/>
                </a:moveTo>
                <a:cubicBezTo>
                  <a:pt x="221" y="287"/>
                  <a:pt x="227" y="280"/>
                  <a:pt x="232" y="272"/>
                </a:cubicBezTo>
                <a:cubicBezTo>
                  <a:pt x="232" y="274"/>
                  <a:pt x="234" y="275"/>
                  <a:pt x="235" y="274"/>
                </a:cubicBezTo>
                <a:cubicBezTo>
                  <a:pt x="246" y="263"/>
                  <a:pt x="256" y="252"/>
                  <a:pt x="265" y="241"/>
                </a:cubicBezTo>
                <a:cubicBezTo>
                  <a:pt x="266" y="240"/>
                  <a:pt x="267" y="239"/>
                  <a:pt x="269" y="238"/>
                </a:cubicBezTo>
                <a:cubicBezTo>
                  <a:pt x="259" y="249"/>
                  <a:pt x="251" y="262"/>
                  <a:pt x="243" y="274"/>
                </a:cubicBezTo>
                <a:cubicBezTo>
                  <a:pt x="242" y="273"/>
                  <a:pt x="241" y="273"/>
                  <a:pt x="240" y="273"/>
                </a:cubicBezTo>
                <a:cubicBezTo>
                  <a:pt x="231" y="280"/>
                  <a:pt x="223" y="287"/>
                  <a:pt x="215" y="294"/>
                </a:cubicBezTo>
                <a:close/>
                <a:moveTo>
                  <a:pt x="225" y="391"/>
                </a:moveTo>
                <a:cubicBezTo>
                  <a:pt x="226" y="388"/>
                  <a:pt x="228" y="385"/>
                  <a:pt x="230" y="382"/>
                </a:cubicBezTo>
                <a:cubicBezTo>
                  <a:pt x="236" y="373"/>
                  <a:pt x="243" y="364"/>
                  <a:pt x="250" y="355"/>
                </a:cubicBezTo>
                <a:cubicBezTo>
                  <a:pt x="242" y="367"/>
                  <a:pt x="233" y="379"/>
                  <a:pt x="225" y="391"/>
                </a:cubicBezTo>
                <a:close/>
                <a:moveTo>
                  <a:pt x="257" y="364"/>
                </a:moveTo>
                <a:cubicBezTo>
                  <a:pt x="249" y="375"/>
                  <a:pt x="241" y="386"/>
                  <a:pt x="233" y="396"/>
                </a:cubicBezTo>
                <a:cubicBezTo>
                  <a:pt x="239" y="385"/>
                  <a:pt x="248" y="374"/>
                  <a:pt x="257" y="364"/>
                </a:cubicBezTo>
                <a:close/>
                <a:moveTo>
                  <a:pt x="287" y="382"/>
                </a:moveTo>
                <a:cubicBezTo>
                  <a:pt x="289" y="380"/>
                  <a:pt x="291" y="377"/>
                  <a:pt x="293" y="375"/>
                </a:cubicBezTo>
                <a:cubicBezTo>
                  <a:pt x="284" y="386"/>
                  <a:pt x="275" y="398"/>
                  <a:pt x="265" y="409"/>
                </a:cubicBezTo>
                <a:cubicBezTo>
                  <a:pt x="272" y="399"/>
                  <a:pt x="279" y="391"/>
                  <a:pt x="287" y="382"/>
                </a:cubicBezTo>
                <a:close/>
                <a:moveTo>
                  <a:pt x="39" y="171"/>
                </a:moveTo>
                <a:cubicBezTo>
                  <a:pt x="39" y="171"/>
                  <a:pt x="40" y="171"/>
                  <a:pt x="40" y="170"/>
                </a:cubicBezTo>
                <a:cubicBezTo>
                  <a:pt x="44" y="165"/>
                  <a:pt x="44" y="166"/>
                  <a:pt x="38" y="175"/>
                </a:cubicBezTo>
                <a:cubicBezTo>
                  <a:pt x="38" y="175"/>
                  <a:pt x="37" y="176"/>
                  <a:pt x="36" y="177"/>
                </a:cubicBezTo>
                <a:cubicBezTo>
                  <a:pt x="37" y="175"/>
                  <a:pt x="38" y="173"/>
                  <a:pt x="39" y="171"/>
                </a:cubicBezTo>
                <a:close/>
                <a:moveTo>
                  <a:pt x="32" y="190"/>
                </a:moveTo>
                <a:cubicBezTo>
                  <a:pt x="37" y="185"/>
                  <a:pt x="42" y="181"/>
                  <a:pt x="40" y="185"/>
                </a:cubicBezTo>
                <a:cubicBezTo>
                  <a:pt x="38" y="190"/>
                  <a:pt x="35" y="194"/>
                  <a:pt x="31" y="198"/>
                </a:cubicBezTo>
                <a:cubicBezTo>
                  <a:pt x="31" y="199"/>
                  <a:pt x="30" y="199"/>
                  <a:pt x="29" y="200"/>
                </a:cubicBezTo>
                <a:cubicBezTo>
                  <a:pt x="30" y="197"/>
                  <a:pt x="31" y="193"/>
                  <a:pt x="32" y="190"/>
                </a:cubicBezTo>
                <a:close/>
                <a:moveTo>
                  <a:pt x="27" y="208"/>
                </a:moveTo>
                <a:cubicBezTo>
                  <a:pt x="28" y="207"/>
                  <a:pt x="29" y="205"/>
                  <a:pt x="30" y="204"/>
                </a:cubicBezTo>
                <a:cubicBezTo>
                  <a:pt x="31" y="202"/>
                  <a:pt x="47" y="182"/>
                  <a:pt x="38" y="198"/>
                </a:cubicBezTo>
                <a:cubicBezTo>
                  <a:pt x="35" y="205"/>
                  <a:pt x="30" y="210"/>
                  <a:pt x="25" y="216"/>
                </a:cubicBezTo>
                <a:cubicBezTo>
                  <a:pt x="25" y="216"/>
                  <a:pt x="25" y="216"/>
                  <a:pt x="25" y="217"/>
                </a:cubicBezTo>
                <a:cubicBezTo>
                  <a:pt x="26" y="214"/>
                  <a:pt x="26" y="211"/>
                  <a:pt x="27" y="208"/>
                </a:cubicBezTo>
                <a:close/>
                <a:moveTo>
                  <a:pt x="23" y="223"/>
                </a:moveTo>
                <a:cubicBezTo>
                  <a:pt x="33" y="211"/>
                  <a:pt x="45" y="199"/>
                  <a:pt x="35" y="218"/>
                </a:cubicBezTo>
                <a:cubicBezTo>
                  <a:pt x="31" y="226"/>
                  <a:pt x="25" y="233"/>
                  <a:pt x="20" y="240"/>
                </a:cubicBezTo>
                <a:cubicBezTo>
                  <a:pt x="21" y="234"/>
                  <a:pt x="22" y="229"/>
                  <a:pt x="23" y="223"/>
                </a:cubicBezTo>
                <a:close/>
                <a:moveTo>
                  <a:pt x="19" y="248"/>
                </a:moveTo>
                <a:cubicBezTo>
                  <a:pt x="25" y="240"/>
                  <a:pt x="30" y="232"/>
                  <a:pt x="36" y="225"/>
                </a:cubicBezTo>
                <a:cubicBezTo>
                  <a:pt x="45" y="216"/>
                  <a:pt x="32" y="239"/>
                  <a:pt x="32" y="238"/>
                </a:cubicBezTo>
                <a:cubicBezTo>
                  <a:pt x="27" y="245"/>
                  <a:pt x="22" y="252"/>
                  <a:pt x="17" y="259"/>
                </a:cubicBezTo>
                <a:cubicBezTo>
                  <a:pt x="18" y="255"/>
                  <a:pt x="18" y="252"/>
                  <a:pt x="19" y="248"/>
                </a:cubicBezTo>
                <a:close/>
                <a:moveTo>
                  <a:pt x="17" y="267"/>
                </a:moveTo>
                <a:cubicBezTo>
                  <a:pt x="20" y="263"/>
                  <a:pt x="24" y="260"/>
                  <a:pt x="27" y="256"/>
                </a:cubicBezTo>
                <a:cubicBezTo>
                  <a:pt x="17" y="267"/>
                  <a:pt x="46" y="233"/>
                  <a:pt x="39" y="248"/>
                </a:cubicBezTo>
                <a:cubicBezTo>
                  <a:pt x="34" y="261"/>
                  <a:pt x="24" y="272"/>
                  <a:pt x="17" y="283"/>
                </a:cubicBezTo>
                <a:cubicBezTo>
                  <a:pt x="16" y="285"/>
                  <a:pt x="19" y="287"/>
                  <a:pt x="20" y="285"/>
                </a:cubicBezTo>
                <a:cubicBezTo>
                  <a:pt x="22" y="283"/>
                  <a:pt x="23" y="280"/>
                  <a:pt x="25" y="278"/>
                </a:cubicBezTo>
                <a:cubicBezTo>
                  <a:pt x="27" y="278"/>
                  <a:pt x="28" y="276"/>
                  <a:pt x="29" y="273"/>
                </a:cubicBezTo>
                <a:cubicBezTo>
                  <a:pt x="32" y="269"/>
                  <a:pt x="35" y="264"/>
                  <a:pt x="38" y="260"/>
                </a:cubicBezTo>
                <a:cubicBezTo>
                  <a:pt x="43" y="255"/>
                  <a:pt x="51" y="250"/>
                  <a:pt x="45" y="262"/>
                </a:cubicBezTo>
                <a:cubicBezTo>
                  <a:pt x="37" y="275"/>
                  <a:pt x="25" y="286"/>
                  <a:pt x="16" y="297"/>
                </a:cubicBezTo>
                <a:cubicBezTo>
                  <a:pt x="16" y="287"/>
                  <a:pt x="16" y="277"/>
                  <a:pt x="17" y="267"/>
                </a:cubicBezTo>
                <a:close/>
                <a:moveTo>
                  <a:pt x="18" y="328"/>
                </a:moveTo>
                <a:cubicBezTo>
                  <a:pt x="17" y="320"/>
                  <a:pt x="16" y="311"/>
                  <a:pt x="16" y="303"/>
                </a:cubicBezTo>
                <a:cubicBezTo>
                  <a:pt x="27" y="290"/>
                  <a:pt x="38" y="277"/>
                  <a:pt x="52" y="267"/>
                </a:cubicBezTo>
                <a:cubicBezTo>
                  <a:pt x="58" y="263"/>
                  <a:pt x="51" y="276"/>
                  <a:pt x="48" y="283"/>
                </a:cubicBezTo>
                <a:cubicBezTo>
                  <a:pt x="36" y="293"/>
                  <a:pt x="26" y="305"/>
                  <a:pt x="18" y="320"/>
                </a:cubicBezTo>
                <a:cubicBezTo>
                  <a:pt x="17" y="321"/>
                  <a:pt x="20" y="324"/>
                  <a:pt x="21" y="322"/>
                </a:cubicBezTo>
                <a:cubicBezTo>
                  <a:pt x="28" y="314"/>
                  <a:pt x="35" y="307"/>
                  <a:pt x="41" y="299"/>
                </a:cubicBezTo>
                <a:cubicBezTo>
                  <a:pt x="38" y="304"/>
                  <a:pt x="34" y="308"/>
                  <a:pt x="30" y="313"/>
                </a:cubicBezTo>
                <a:cubicBezTo>
                  <a:pt x="26" y="318"/>
                  <a:pt x="22" y="322"/>
                  <a:pt x="18" y="328"/>
                </a:cubicBezTo>
                <a:cubicBezTo>
                  <a:pt x="18" y="328"/>
                  <a:pt x="18" y="328"/>
                  <a:pt x="18" y="328"/>
                </a:cubicBezTo>
                <a:close/>
                <a:moveTo>
                  <a:pt x="22" y="353"/>
                </a:moveTo>
                <a:cubicBezTo>
                  <a:pt x="21" y="345"/>
                  <a:pt x="19" y="337"/>
                  <a:pt x="18" y="330"/>
                </a:cubicBezTo>
                <a:cubicBezTo>
                  <a:pt x="19" y="331"/>
                  <a:pt x="20" y="331"/>
                  <a:pt x="21" y="330"/>
                </a:cubicBezTo>
                <a:cubicBezTo>
                  <a:pt x="24" y="327"/>
                  <a:pt x="26" y="324"/>
                  <a:pt x="29" y="321"/>
                </a:cubicBezTo>
                <a:cubicBezTo>
                  <a:pt x="26" y="328"/>
                  <a:pt x="21" y="339"/>
                  <a:pt x="20" y="340"/>
                </a:cubicBezTo>
                <a:cubicBezTo>
                  <a:pt x="19" y="342"/>
                  <a:pt x="22" y="344"/>
                  <a:pt x="23" y="342"/>
                </a:cubicBezTo>
                <a:cubicBezTo>
                  <a:pt x="30" y="335"/>
                  <a:pt x="27" y="337"/>
                  <a:pt x="24" y="346"/>
                </a:cubicBezTo>
                <a:cubicBezTo>
                  <a:pt x="23" y="349"/>
                  <a:pt x="22" y="351"/>
                  <a:pt x="22" y="353"/>
                </a:cubicBezTo>
                <a:close/>
                <a:moveTo>
                  <a:pt x="47" y="419"/>
                </a:moveTo>
                <a:cubicBezTo>
                  <a:pt x="46" y="417"/>
                  <a:pt x="45" y="415"/>
                  <a:pt x="44" y="413"/>
                </a:cubicBezTo>
                <a:cubicBezTo>
                  <a:pt x="48" y="410"/>
                  <a:pt x="49" y="412"/>
                  <a:pt x="47" y="419"/>
                </a:cubicBezTo>
                <a:close/>
                <a:moveTo>
                  <a:pt x="51" y="425"/>
                </a:moveTo>
                <a:cubicBezTo>
                  <a:pt x="54" y="426"/>
                  <a:pt x="55" y="429"/>
                  <a:pt x="55" y="433"/>
                </a:cubicBezTo>
                <a:cubicBezTo>
                  <a:pt x="53" y="430"/>
                  <a:pt x="52" y="428"/>
                  <a:pt x="51" y="425"/>
                </a:cubicBezTo>
                <a:close/>
                <a:moveTo>
                  <a:pt x="59" y="439"/>
                </a:moveTo>
                <a:cubicBezTo>
                  <a:pt x="73" y="420"/>
                  <a:pt x="65" y="439"/>
                  <a:pt x="64" y="445"/>
                </a:cubicBezTo>
                <a:cubicBezTo>
                  <a:pt x="62" y="443"/>
                  <a:pt x="61" y="441"/>
                  <a:pt x="59" y="439"/>
                </a:cubicBezTo>
                <a:close/>
                <a:moveTo>
                  <a:pt x="66" y="448"/>
                </a:moveTo>
                <a:cubicBezTo>
                  <a:pt x="66" y="448"/>
                  <a:pt x="66" y="448"/>
                  <a:pt x="67" y="447"/>
                </a:cubicBezTo>
                <a:cubicBezTo>
                  <a:pt x="73" y="441"/>
                  <a:pt x="84" y="424"/>
                  <a:pt x="71" y="454"/>
                </a:cubicBezTo>
                <a:cubicBezTo>
                  <a:pt x="69" y="452"/>
                  <a:pt x="67" y="450"/>
                  <a:pt x="66" y="448"/>
                </a:cubicBezTo>
                <a:close/>
                <a:moveTo>
                  <a:pt x="90" y="474"/>
                </a:moveTo>
                <a:cubicBezTo>
                  <a:pt x="84" y="469"/>
                  <a:pt x="78" y="463"/>
                  <a:pt x="73" y="457"/>
                </a:cubicBezTo>
                <a:cubicBezTo>
                  <a:pt x="73" y="457"/>
                  <a:pt x="73" y="457"/>
                  <a:pt x="74" y="457"/>
                </a:cubicBezTo>
                <a:cubicBezTo>
                  <a:pt x="85" y="442"/>
                  <a:pt x="85" y="453"/>
                  <a:pt x="83" y="466"/>
                </a:cubicBezTo>
                <a:cubicBezTo>
                  <a:pt x="82" y="468"/>
                  <a:pt x="85" y="470"/>
                  <a:pt x="86" y="468"/>
                </a:cubicBezTo>
                <a:cubicBezTo>
                  <a:pt x="103" y="443"/>
                  <a:pt x="92" y="467"/>
                  <a:pt x="90" y="474"/>
                </a:cubicBezTo>
                <a:cubicBezTo>
                  <a:pt x="90" y="474"/>
                  <a:pt x="90" y="474"/>
                  <a:pt x="90" y="474"/>
                </a:cubicBezTo>
                <a:close/>
                <a:moveTo>
                  <a:pt x="92" y="476"/>
                </a:moveTo>
                <a:cubicBezTo>
                  <a:pt x="93" y="476"/>
                  <a:pt x="93" y="476"/>
                  <a:pt x="93" y="476"/>
                </a:cubicBezTo>
                <a:cubicBezTo>
                  <a:pt x="95" y="472"/>
                  <a:pt x="97" y="469"/>
                  <a:pt x="100" y="465"/>
                </a:cubicBezTo>
                <a:cubicBezTo>
                  <a:pt x="109" y="469"/>
                  <a:pt x="111" y="475"/>
                  <a:pt x="106" y="482"/>
                </a:cubicBezTo>
                <a:cubicBezTo>
                  <a:pt x="105" y="484"/>
                  <a:pt x="108" y="486"/>
                  <a:pt x="109" y="484"/>
                </a:cubicBezTo>
                <a:cubicBezTo>
                  <a:pt x="113" y="477"/>
                  <a:pt x="117" y="472"/>
                  <a:pt x="121" y="466"/>
                </a:cubicBezTo>
                <a:cubicBezTo>
                  <a:pt x="121" y="472"/>
                  <a:pt x="120" y="478"/>
                  <a:pt x="118" y="483"/>
                </a:cubicBezTo>
                <a:cubicBezTo>
                  <a:pt x="118" y="484"/>
                  <a:pt x="117" y="484"/>
                  <a:pt x="117" y="485"/>
                </a:cubicBezTo>
                <a:cubicBezTo>
                  <a:pt x="116" y="487"/>
                  <a:pt x="115" y="489"/>
                  <a:pt x="114" y="492"/>
                </a:cubicBezTo>
                <a:cubicBezTo>
                  <a:pt x="113" y="493"/>
                  <a:pt x="114" y="493"/>
                  <a:pt x="114" y="494"/>
                </a:cubicBezTo>
                <a:cubicBezTo>
                  <a:pt x="106" y="489"/>
                  <a:pt x="99" y="483"/>
                  <a:pt x="92" y="476"/>
                </a:cubicBezTo>
                <a:close/>
                <a:moveTo>
                  <a:pt x="115" y="495"/>
                </a:moveTo>
                <a:cubicBezTo>
                  <a:pt x="116" y="495"/>
                  <a:pt x="117" y="495"/>
                  <a:pt x="117" y="494"/>
                </a:cubicBezTo>
                <a:cubicBezTo>
                  <a:pt x="117" y="494"/>
                  <a:pt x="133" y="472"/>
                  <a:pt x="134" y="480"/>
                </a:cubicBezTo>
                <a:cubicBezTo>
                  <a:pt x="134" y="487"/>
                  <a:pt x="130" y="496"/>
                  <a:pt x="128" y="503"/>
                </a:cubicBezTo>
                <a:cubicBezTo>
                  <a:pt x="123" y="500"/>
                  <a:pt x="119" y="498"/>
                  <a:pt x="115" y="495"/>
                </a:cubicBezTo>
                <a:close/>
                <a:moveTo>
                  <a:pt x="137" y="508"/>
                </a:moveTo>
                <a:cubicBezTo>
                  <a:pt x="135" y="507"/>
                  <a:pt x="133" y="506"/>
                  <a:pt x="131" y="505"/>
                </a:cubicBezTo>
                <a:cubicBezTo>
                  <a:pt x="134" y="498"/>
                  <a:pt x="137" y="492"/>
                  <a:pt x="141" y="486"/>
                </a:cubicBezTo>
                <a:cubicBezTo>
                  <a:pt x="145" y="480"/>
                  <a:pt x="138" y="506"/>
                  <a:pt x="137" y="508"/>
                </a:cubicBezTo>
                <a:cubicBezTo>
                  <a:pt x="137" y="508"/>
                  <a:pt x="137" y="508"/>
                  <a:pt x="137" y="508"/>
                </a:cubicBezTo>
                <a:close/>
                <a:moveTo>
                  <a:pt x="149" y="514"/>
                </a:moveTo>
                <a:cubicBezTo>
                  <a:pt x="146" y="513"/>
                  <a:pt x="144" y="512"/>
                  <a:pt x="141" y="510"/>
                </a:cubicBezTo>
                <a:cubicBezTo>
                  <a:pt x="141" y="510"/>
                  <a:pt x="141" y="510"/>
                  <a:pt x="141" y="510"/>
                </a:cubicBezTo>
                <a:cubicBezTo>
                  <a:pt x="144" y="505"/>
                  <a:pt x="146" y="499"/>
                  <a:pt x="149" y="494"/>
                </a:cubicBezTo>
                <a:cubicBezTo>
                  <a:pt x="152" y="500"/>
                  <a:pt x="152" y="507"/>
                  <a:pt x="149" y="514"/>
                </a:cubicBezTo>
                <a:cubicBezTo>
                  <a:pt x="149" y="514"/>
                  <a:pt x="149" y="514"/>
                  <a:pt x="149" y="514"/>
                </a:cubicBezTo>
                <a:close/>
                <a:moveTo>
                  <a:pt x="541" y="248"/>
                </a:moveTo>
                <a:cubicBezTo>
                  <a:pt x="541" y="248"/>
                  <a:pt x="541" y="248"/>
                  <a:pt x="541" y="248"/>
                </a:cubicBezTo>
                <a:cubicBezTo>
                  <a:pt x="518" y="261"/>
                  <a:pt x="500" y="281"/>
                  <a:pt x="477" y="294"/>
                </a:cubicBezTo>
                <a:cubicBezTo>
                  <a:pt x="476" y="292"/>
                  <a:pt x="476" y="290"/>
                  <a:pt x="476" y="288"/>
                </a:cubicBezTo>
                <a:cubicBezTo>
                  <a:pt x="480" y="284"/>
                  <a:pt x="484" y="280"/>
                  <a:pt x="488" y="276"/>
                </a:cubicBezTo>
                <a:cubicBezTo>
                  <a:pt x="494" y="270"/>
                  <a:pt x="500" y="265"/>
                  <a:pt x="507" y="259"/>
                </a:cubicBezTo>
                <a:cubicBezTo>
                  <a:pt x="518" y="249"/>
                  <a:pt x="529" y="240"/>
                  <a:pt x="539" y="230"/>
                </a:cubicBezTo>
                <a:cubicBezTo>
                  <a:pt x="540" y="236"/>
                  <a:pt x="541" y="242"/>
                  <a:pt x="541" y="248"/>
                </a:cubicBezTo>
                <a:close/>
                <a:moveTo>
                  <a:pt x="538" y="225"/>
                </a:moveTo>
                <a:cubicBezTo>
                  <a:pt x="527" y="231"/>
                  <a:pt x="517" y="238"/>
                  <a:pt x="506" y="247"/>
                </a:cubicBezTo>
                <a:cubicBezTo>
                  <a:pt x="517" y="236"/>
                  <a:pt x="526" y="224"/>
                  <a:pt x="533" y="211"/>
                </a:cubicBezTo>
                <a:cubicBezTo>
                  <a:pt x="534" y="209"/>
                  <a:pt x="532" y="208"/>
                  <a:pt x="531" y="209"/>
                </a:cubicBezTo>
                <a:cubicBezTo>
                  <a:pt x="507" y="227"/>
                  <a:pt x="488" y="250"/>
                  <a:pt x="464" y="270"/>
                </a:cubicBezTo>
                <a:cubicBezTo>
                  <a:pt x="464" y="270"/>
                  <a:pt x="463" y="271"/>
                  <a:pt x="462" y="272"/>
                </a:cubicBezTo>
                <a:cubicBezTo>
                  <a:pt x="486" y="250"/>
                  <a:pt x="510" y="227"/>
                  <a:pt x="530" y="200"/>
                </a:cubicBezTo>
                <a:cubicBezTo>
                  <a:pt x="531" y="199"/>
                  <a:pt x="529" y="197"/>
                  <a:pt x="527" y="198"/>
                </a:cubicBezTo>
                <a:cubicBezTo>
                  <a:pt x="504" y="217"/>
                  <a:pt x="481" y="237"/>
                  <a:pt x="459" y="257"/>
                </a:cubicBezTo>
                <a:cubicBezTo>
                  <a:pt x="437" y="277"/>
                  <a:pt x="408" y="296"/>
                  <a:pt x="390" y="316"/>
                </a:cubicBezTo>
                <a:cubicBezTo>
                  <a:pt x="432" y="269"/>
                  <a:pt x="485" y="232"/>
                  <a:pt x="529" y="187"/>
                </a:cubicBezTo>
                <a:cubicBezTo>
                  <a:pt x="533" y="199"/>
                  <a:pt x="536" y="212"/>
                  <a:pt x="538" y="225"/>
                </a:cubicBezTo>
                <a:close/>
                <a:moveTo>
                  <a:pt x="445" y="302"/>
                </a:moveTo>
                <a:cubicBezTo>
                  <a:pt x="437" y="309"/>
                  <a:pt x="429" y="316"/>
                  <a:pt x="421" y="323"/>
                </a:cubicBezTo>
                <a:cubicBezTo>
                  <a:pt x="432" y="310"/>
                  <a:pt x="446" y="300"/>
                  <a:pt x="455" y="285"/>
                </a:cubicBezTo>
                <a:cubicBezTo>
                  <a:pt x="456" y="283"/>
                  <a:pt x="454" y="282"/>
                  <a:pt x="453" y="282"/>
                </a:cubicBezTo>
                <a:cubicBezTo>
                  <a:pt x="473" y="265"/>
                  <a:pt x="494" y="247"/>
                  <a:pt x="513" y="228"/>
                </a:cubicBezTo>
                <a:cubicBezTo>
                  <a:pt x="516" y="226"/>
                  <a:pt x="533" y="206"/>
                  <a:pt x="523" y="222"/>
                </a:cubicBezTo>
                <a:cubicBezTo>
                  <a:pt x="517" y="232"/>
                  <a:pt x="507" y="242"/>
                  <a:pt x="498" y="250"/>
                </a:cubicBezTo>
                <a:cubicBezTo>
                  <a:pt x="481" y="267"/>
                  <a:pt x="462" y="282"/>
                  <a:pt x="445" y="300"/>
                </a:cubicBezTo>
                <a:cubicBezTo>
                  <a:pt x="445" y="301"/>
                  <a:pt x="445" y="302"/>
                  <a:pt x="445" y="302"/>
                </a:cubicBezTo>
                <a:close/>
                <a:moveTo>
                  <a:pt x="395" y="302"/>
                </a:moveTo>
                <a:cubicBezTo>
                  <a:pt x="436" y="268"/>
                  <a:pt x="473" y="230"/>
                  <a:pt x="515" y="197"/>
                </a:cubicBezTo>
                <a:cubicBezTo>
                  <a:pt x="496" y="213"/>
                  <a:pt x="474" y="234"/>
                  <a:pt x="455" y="251"/>
                </a:cubicBezTo>
                <a:cubicBezTo>
                  <a:pt x="435" y="268"/>
                  <a:pt x="415" y="286"/>
                  <a:pt x="397" y="304"/>
                </a:cubicBezTo>
                <a:cubicBezTo>
                  <a:pt x="397" y="304"/>
                  <a:pt x="397" y="304"/>
                  <a:pt x="397" y="304"/>
                </a:cubicBezTo>
                <a:cubicBezTo>
                  <a:pt x="397" y="303"/>
                  <a:pt x="396" y="302"/>
                  <a:pt x="395" y="302"/>
                </a:cubicBezTo>
                <a:close/>
                <a:moveTo>
                  <a:pt x="340" y="352"/>
                </a:moveTo>
                <a:cubicBezTo>
                  <a:pt x="337" y="356"/>
                  <a:pt x="334" y="359"/>
                  <a:pt x="331" y="363"/>
                </a:cubicBezTo>
                <a:cubicBezTo>
                  <a:pt x="327" y="368"/>
                  <a:pt x="322" y="374"/>
                  <a:pt x="318" y="379"/>
                </a:cubicBezTo>
                <a:cubicBezTo>
                  <a:pt x="325" y="370"/>
                  <a:pt x="333" y="361"/>
                  <a:pt x="340" y="352"/>
                </a:cubicBezTo>
                <a:close/>
                <a:moveTo>
                  <a:pt x="302" y="414"/>
                </a:moveTo>
                <a:cubicBezTo>
                  <a:pt x="299" y="418"/>
                  <a:pt x="280" y="435"/>
                  <a:pt x="281" y="433"/>
                </a:cubicBezTo>
                <a:cubicBezTo>
                  <a:pt x="285" y="424"/>
                  <a:pt x="291" y="416"/>
                  <a:pt x="296" y="408"/>
                </a:cubicBezTo>
                <a:cubicBezTo>
                  <a:pt x="320" y="382"/>
                  <a:pt x="342" y="356"/>
                  <a:pt x="361" y="328"/>
                </a:cubicBezTo>
                <a:cubicBezTo>
                  <a:pt x="362" y="328"/>
                  <a:pt x="362" y="328"/>
                  <a:pt x="363" y="328"/>
                </a:cubicBezTo>
                <a:cubicBezTo>
                  <a:pt x="379" y="300"/>
                  <a:pt x="406" y="281"/>
                  <a:pt x="431" y="261"/>
                </a:cubicBezTo>
                <a:cubicBezTo>
                  <a:pt x="459" y="237"/>
                  <a:pt x="485" y="211"/>
                  <a:pt x="511" y="185"/>
                </a:cubicBezTo>
                <a:cubicBezTo>
                  <a:pt x="517" y="182"/>
                  <a:pt x="519" y="180"/>
                  <a:pt x="517" y="179"/>
                </a:cubicBezTo>
                <a:cubicBezTo>
                  <a:pt x="520" y="177"/>
                  <a:pt x="522" y="174"/>
                  <a:pt x="524" y="172"/>
                </a:cubicBezTo>
                <a:cubicBezTo>
                  <a:pt x="525" y="176"/>
                  <a:pt x="527" y="179"/>
                  <a:pt x="528" y="183"/>
                </a:cubicBezTo>
                <a:cubicBezTo>
                  <a:pt x="471" y="225"/>
                  <a:pt x="424" y="278"/>
                  <a:pt x="368" y="321"/>
                </a:cubicBezTo>
                <a:cubicBezTo>
                  <a:pt x="368" y="322"/>
                  <a:pt x="368" y="323"/>
                  <a:pt x="369" y="322"/>
                </a:cubicBezTo>
                <a:cubicBezTo>
                  <a:pt x="376" y="317"/>
                  <a:pt x="383" y="312"/>
                  <a:pt x="390" y="306"/>
                </a:cubicBezTo>
                <a:cubicBezTo>
                  <a:pt x="358" y="339"/>
                  <a:pt x="332" y="378"/>
                  <a:pt x="302" y="414"/>
                </a:cubicBezTo>
                <a:close/>
                <a:moveTo>
                  <a:pt x="505" y="418"/>
                </a:moveTo>
                <a:cubicBezTo>
                  <a:pt x="476" y="471"/>
                  <a:pt x="428" y="505"/>
                  <a:pt x="374" y="524"/>
                </a:cubicBezTo>
                <a:cubicBezTo>
                  <a:pt x="385" y="515"/>
                  <a:pt x="396" y="505"/>
                  <a:pt x="406" y="495"/>
                </a:cubicBezTo>
                <a:cubicBezTo>
                  <a:pt x="408" y="494"/>
                  <a:pt x="406" y="492"/>
                  <a:pt x="404" y="493"/>
                </a:cubicBezTo>
                <a:cubicBezTo>
                  <a:pt x="398" y="498"/>
                  <a:pt x="393" y="503"/>
                  <a:pt x="387" y="509"/>
                </a:cubicBezTo>
                <a:cubicBezTo>
                  <a:pt x="387" y="509"/>
                  <a:pt x="387" y="509"/>
                  <a:pt x="387" y="509"/>
                </a:cubicBezTo>
                <a:cubicBezTo>
                  <a:pt x="381" y="514"/>
                  <a:pt x="375" y="518"/>
                  <a:pt x="370" y="523"/>
                </a:cubicBezTo>
                <a:cubicBezTo>
                  <a:pt x="370" y="523"/>
                  <a:pt x="370" y="522"/>
                  <a:pt x="372" y="521"/>
                </a:cubicBezTo>
                <a:cubicBezTo>
                  <a:pt x="372" y="521"/>
                  <a:pt x="372" y="520"/>
                  <a:pt x="372" y="520"/>
                </a:cubicBezTo>
                <a:cubicBezTo>
                  <a:pt x="377" y="515"/>
                  <a:pt x="381" y="510"/>
                  <a:pt x="386" y="505"/>
                </a:cubicBezTo>
                <a:cubicBezTo>
                  <a:pt x="394" y="498"/>
                  <a:pt x="402" y="491"/>
                  <a:pt x="409" y="483"/>
                </a:cubicBezTo>
                <a:cubicBezTo>
                  <a:pt x="410" y="481"/>
                  <a:pt x="408" y="479"/>
                  <a:pt x="406" y="480"/>
                </a:cubicBezTo>
                <a:cubicBezTo>
                  <a:pt x="400" y="487"/>
                  <a:pt x="393" y="493"/>
                  <a:pt x="387" y="500"/>
                </a:cubicBezTo>
                <a:cubicBezTo>
                  <a:pt x="375" y="509"/>
                  <a:pt x="352" y="526"/>
                  <a:pt x="366" y="508"/>
                </a:cubicBezTo>
                <a:cubicBezTo>
                  <a:pt x="371" y="503"/>
                  <a:pt x="377" y="498"/>
                  <a:pt x="382" y="493"/>
                </a:cubicBezTo>
                <a:cubicBezTo>
                  <a:pt x="388" y="487"/>
                  <a:pt x="394" y="480"/>
                  <a:pt x="400" y="474"/>
                </a:cubicBezTo>
                <a:cubicBezTo>
                  <a:pt x="401" y="473"/>
                  <a:pt x="402" y="472"/>
                  <a:pt x="403" y="470"/>
                </a:cubicBezTo>
                <a:cubicBezTo>
                  <a:pt x="404" y="470"/>
                  <a:pt x="405" y="469"/>
                  <a:pt x="406" y="468"/>
                </a:cubicBezTo>
                <a:cubicBezTo>
                  <a:pt x="409" y="466"/>
                  <a:pt x="411" y="465"/>
                  <a:pt x="411" y="463"/>
                </a:cubicBezTo>
                <a:cubicBezTo>
                  <a:pt x="413" y="461"/>
                  <a:pt x="415" y="459"/>
                  <a:pt x="417" y="456"/>
                </a:cubicBezTo>
                <a:cubicBezTo>
                  <a:pt x="418" y="455"/>
                  <a:pt x="416" y="452"/>
                  <a:pt x="414" y="454"/>
                </a:cubicBezTo>
                <a:cubicBezTo>
                  <a:pt x="407" y="461"/>
                  <a:pt x="399" y="469"/>
                  <a:pt x="392" y="477"/>
                </a:cubicBezTo>
                <a:cubicBezTo>
                  <a:pt x="386" y="483"/>
                  <a:pt x="379" y="489"/>
                  <a:pt x="373" y="495"/>
                </a:cubicBezTo>
                <a:cubicBezTo>
                  <a:pt x="368" y="500"/>
                  <a:pt x="363" y="504"/>
                  <a:pt x="361" y="505"/>
                </a:cubicBezTo>
                <a:cubicBezTo>
                  <a:pt x="365" y="501"/>
                  <a:pt x="369" y="496"/>
                  <a:pt x="373" y="492"/>
                </a:cubicBezTo>
                <a:cubicBezTo>
                  <a:pt x="389" y="478"/>
                  <a:pt x="403" y="463"/>
                  <a:pt x="417" y="448"/>
                </a:cubicBezTo>
                <a:cubicBezTo>
                  <a:pt x="417" y="448"/>
                  <a:pt x="417" y="448"/>
                  <a:pt x="417" y="448"/>
                </a:cubicBezTo>
                <a:cubicBezTo>
                  <a:pt x="419" y="446"/>
                  <a:pt x="421" y="444"/>
                  <a:pt x="423" y="442"/>
                </a:cubicBezTo>
                <a:cubicBezTo>
                  <a:pt x="424" y="440"/>
                  <a:pt x="422" y="437"/>
                  <a:pt x="420" y="439"/>
                </a:cubicBezTo>
                <a:cubicBezTo>
                  <a:pt x="418" y="441"/>
                  <a:pt x="416" y="444"/>
                  <a:pt x="414" y="446"/>
                </a:cubicBezTo>
                <a:cubicBezTo>
                  <a:pt x="410" y="450"/>
                  <a:pt x="406" y="454"/>
                  <a:pt x="402" y="458"/>
                </a:cubicBezTo>
                <a:cubicBezTo>
                  <a:pt x="396" y="465"/>
                  <a:pt x="389" y="471"/>
                  <a:pt x="383" y="477"/>
                </a:cubicBezTo>
                <a:cubicBezTo>
                  <a:pt x="379" y="480"/>
                  <a:pt x="376" y="484"/>
                  <a:pt x="372" y="487"/>
                </a:cubicBezTo>
                <a:cubicBezTo>
                  <a:pt x="367" y="492"/>
                  <a:pt x="361" y="497"/>
                  <a:pt x="354" y="502"/>
                </a:cubicBezTo>
                <a:cubicBezTo>
                  <a:pt x="360" y="498"/>
                  <a:pt x="365" y="489"/>
                  <a:pt x="371" y="481"/>
                </a:cubicBezTo>
                <a:cubicBezTo>
                  <a:pt x="396" y="463"/>
                  <a:pt x="417" y="440"/>
                  <a:pt x="436" y="417"/>
                </a:cubicBezTo>
                <a:cubicBezTo>
                  <a:pt x="438" y="415"/>
                  <a:pt x="435" y="412"/>
                  <a:pt x="434" y="414"/>
                </a:cubicBezTo>
                <a:cubicBezTo>
                  <a:pt x="410" y="436"/>
                  <a:pt x="385" y="457"/>
                  <a:pt x="365" y="481"/>
                </a:cubicBezTo>
                <a:cubicBezTo>
                  <a:pt x="361" y="484"/>
                  <a:pt x="348" y="494"/>
                  <a:pt x="353" y="485"/>
                </a:cubicBezTo>
                <a:cubicBezTo>
                  <a:pt x="354" y="483"/>
                  <a:pt x="355" y="481"/>
                  <a:pt x="356" y="479"/>
                </a:cubicBezTo>
                <a:cubicBezTo>
                  <a:pt x="357" y="477"/>
                  <a:pt x="359" y="476"/>
                  <a:pt x="360" y="475"/>
                </a:cubicBezTo>
                <a:cubicBezTo>
                  <a:pt x="381" y="463"/>
                  <a:pt x="398" y="444"/>
                  <a:pt x="415" y="425"/>
                </a:cubicBezTo>
                <a:cubicBezTo>
                  <a:pt x="428" y="415"/>
                  <a:pt x="441" y="404"/>
                  <a:pt x="450" y="389"/>
                </a:cubicBezTo>
                <a:cubicBezTo>
                  <a:pt x="452" y="387"/>
                  <a:pt x="449" y="385"/>
                  <a:pt x="447" y="387"/>
                </a:cubicBezTo>
                <a:cubicBezTo>
                  <a:pt x="434" y="398"/>
                  <a:pt x="422" y="411"/>
                  <a:pt x="411" y="424"/>
                </a:cubicBezTo>
                <a:cubicBezTo>
                  <a:pt x="409" y="425"/>
                  <a:pt x="408" y="426"/>
                  <a:pt x="406" y="427"/>
                </a:cubicBezTo>
                <a:cubicBezTo>
                  <a:pt x="416" y="416"/>
                  <a:pt x="425" y="404"/>
                  <a:pt x="435" y="392"/>
                </a:cubicBezTo>
                <a:cubicBezTo>
                  <a:pt x="437" y="391"/>
                  <a:pt x="438" y="389"/>
                  <a:pt x="438" y="388"/>
                </a:cubicBezTo>
                <a:cubicBezTo>
                  <a:pt x="441" y="385"/>
                  <a:pt x="443" y="382"/>
                  <a:pt x="445" y="379"/>
                </a:cubicBezTo>
                <a:cubicBezTo>
                  <a:pt x="447" y="377"/>
                  <a:pt x="444" y="374"/>
                  <a:pt x="443" y="376"/>
                </a:cubicBezTo>
                <a:cubicBezTo>
                  <a:pt x="422" y="399"/>
                  <a:pt x="401" y="422"/>
                  <a:pt x="380" y="446"/>
                </a:cubicBezTo>
                <a:cubicBezTo>
                  <a:pt x="379" y="447"/>
                  <a:pt x="378" y="448"/>
                  <a:pt x="377" y="449"/>
                </a:cubicBezTo>
                <a:cubicBezTo>
                  <a:pt x="368" y="457"/>
                  <a:pt x="360" y="465"/>
                  <a:pt x="354" y="475"/>
                </a:cubicBezTo>
                <a:cubicBezTo>
                  <a:pt x="341" y="483"/>
                  <a:pt x="340" y="479"/>
                  <a:pt x="344" y="472"/>
                </a:cubicBezTo>
                <a:cubicBezTo>
                  <a:pt x="358" y="461"/>
                  <a:pt x="370" y="449"/>
                  <a:pt x="383" y="436"/>
                </a:cubicBezTo>
                <a:cubicBezTo>
                  <a:pt x="391" y="428"/>
                  <a:pt x="399" y="419"/>
                  <a:pt x="407" y="410"/>
                </a:cubicBezTo>
                <a:cubicBezTo>
                  <a:pt x="408" y="409"/>
                  <a:pt x="412" y="404"/>
                  <a:pt x="416" y="399"/>
                </a:cubicBezTo>
                <a:cubicBezTo>
                  <a:pt x="421" y="394"/>
                  <a:pt x="426" y="390"/>
                  <a:pt x="431" y="385"/>
                </a:cubicBezTo>
                <a:cubicBezTo>
                  <a:pt x="432" y="383"/>
                  <a:pt x="430" y="380"/>
                  <a:pt x="428" y="382"/>
                </a:cubicBezTo>
                <a:cubicBezTo>
                  <a:pt x="426" y="384"/>
                  <a:pt x="423" y="387"/>
                  <a:pt x="421" y="389"/>
                </a:cubicBezTo>
                <a:cubicBezTo>
                  <a:pt x="420" y="390"/>
                  <a:pt x="419" y="391"/>
                  <a:pt x="418" y="392"/>
                </a:cubicBezTo>
                <a:cubicBezTo>
                  <a:pt x="394" y="416"/>
                  <a:pt x="364" y="435"/>
                  <a:pt x="346" y="464"/>
                </a:cubicBezTo>
                <a:cubicBezTo>
                  <a:pt x="341" y="467"/>
                  <a:pt x="337" y="471"/>
                  <a:pt x="336" y="474"/>
                </a:cubicBezTo>
                <a:cubicBezTo>
                  <a:pt x="345" y="456"/>
                  <a:pt x="358" y="440"/>
                  <a:pt x="371" y="425"/>
                </a:cubicBezTo>
                <a:cubicBezTo>
                  <a:pt x="372" y="424"/>
                  <a:pt x="373" y="423"/>
                  <a:pt x="374" y="422"/>
                </a:cubicBezTo>
                <a:cubicBezTo>
                  <a:pt x="390" y="406"/>
                  <a:pt x="404" y="389"/>
                  <a:pt x="418" y="372"/>
                </a:cubicBezTo>
                <a:cubicBezTo>
                  <a:pt x="420" y="370"/>
                  <a:pt x="417" y="368"/>
                  <a:pt x="415" y="369"/>
                </a:cubicBezTo>
                <a:cubicBezTo>
                  <a:pt x="401" y="386"/>
                  <a:pt x="385" y="403"/>
                  <a:pt x="371" y="420"/>
                </a:cubicBezTo>
                <a:cubicBezTo>
                  <a:pt x="370" y="421"/>
                  <a:pt x="369" y="422"/>
                  <a:pt x="368" y="423"/>
                </a:cubicBezTo>
                <a:cubicBezTo>
                  <a:pt x="359" y="432"/>
                  <a:pt x="340" y="443"/>
                  <a:pt x="334" y="454"/>
                </a:cubicBezTo>
                <a:cubicBezTo>
                  <a:pt x="336" y="450"/>
                  <a:pt x="338" y="446"/>
                  <a:pt x="341" y="443"/>
                </a:cubicBezTo>
                <a:cubicBezTo>
                  <a:pt x="367" y="418"/>
                  <a:pt x="393" y="392"/>
                  <a:pt x="410" y="360"/>
                </a:cubicBezTo>
                <a:cubicBezTo>
                  <a:pt x="411" y="358"/>
                  <a:pt x="409" y="357"/>
                  <a:pt x="407" y="358"/>
                </a:cubicBezTo>
                <a:cubicBezTo>
                  <a:pt x="392" y="372"/>
                  <a:pt x="381" y="390"/>
                  <a:pt x="367" y="406"/>
                </a:cubicBezTo>
                <a:cubicBezTo>
                  <a:pt x="358" y="417"/>
                  <a:pt x="349" y="427"/>
                  <a:pt x="341" y="438"/>
                </a:cubicBezTo>
                <a:cubicBezTo>
                  <a:pt x="338" y="440"/>
                  <a:pt x="335" y="443"/>
                  <a:pt x="332" y="446"/>
                </a:cubicBezTo>
                <a:cubicBezTo>
                  <a:pt x="314" y="463"/>
                  <a:pt x="339" y="425"/>
                  <a:pt x="342" y="420"/>
                </a:cubicBezTo>
                <a:cubicBezTo>
                  <a:pt x="360" y="395"/>
                  <a:pt x="383" y="375"/>
                  <a:pt x="402" y="352"/>
                </a:cubicBezTo>
                <a:cubicBezTo>
                  <a:pt x="404" y="350"/>
                  <a:pt x="401" y="347"/>
                  <a:pt x="399" y="349"/>
                </a:cubicBezTo>
                <a:cubicBezTo>
                  <a:pt x="373" y="374"/>
                  <a:pt x="353" y="404"/>
                  <a:pt x="324" y="426"/>
                </a:cubicBezTo>
                <a:cubicBezTo>
                  <a:pt x="325" y="425"/>
                  <a:pt x="331" y="410"/>
                  <a:pt x="332" y="407"/>
                </a:cubicBezTo>
                <a:cubicBezTo>
                  <a:pt x="332" y="407"/>
                  <a:pt x="332" y="407"/>
                  <a:pt x="333" y="407"/>
                </a:cubicBezTo>
                <a:cubicBezTo>
                  <a:pt x="338" y="401"/>
                  <a:pt x="343" y="395"/>
                  <a:pt x="348" y="390"/>
                </a:cubicBezTo>
                <a:cubicBezTo>
                  <a:pt x="356" y="380"/>
                  <a:pt x="364" y="371"/>
                  <a:pt x="373" y="361"/>
                </a:cubicBezTo>
                <a:cubicBezTo>
                  <a:pt x="373" y="360"/>
                  <a:pt x="375" y="358"/>
                  <a:pt x="376" y="356"/>
                </a:cubicBezTo>
                <a:cubicBezTo>
                  <a:pt x="381" y="350"/>
                  <a:pt x="386" y="345"/>
                  <a:pt x="391" y="339"/>
                </a:cubicBezTo>
                <a:cubicBezTo>
                  <a:pt x="392" y="337"/>
                  <a:pt x="390" y="334"/>
                  <a:pt x="388" y="336"/>
                </a:cubicBezTo>
                <a:cubicBezTo>
                  <a:pt x="384" y="341"/>
                  <a:pt x="381" y="345"/>
                  <a:pt x="377" y="350"/>
                </a:cubicBezTo>
                <a:cubicBezTo>
                  <a:pt x="361" y="368"/>
                  <a:pt x="343" y="384"/>
                  <a:pt x="330" y="404"/>
                </a:cubicBezTo>
                <a:cubicBezTo>
                  <a:pt x="324" y="410"/>
                  <a:pt x="319" y="416"/>
                  <a:pt x="313" y="422"/>
                </a:cubicBezTo>
                <a:cubicBezTo>
                  <a:pt x="301" y="436"/>
                  <a:pt x="296" y="443"/>
                  <a:pt x="309" y="423"/>
                </a:cubicBezTo>
                <a:cubicBezTo>
                  <a:pt x="332" y="387"/>
                  <a:pt x="363" y="357"/>
                  <a:pt x="386" y="321"/>
                </a:cubicBezTo>
                <a:cubicBezTo>
                  <a:pt x="432" y="288"/>
                  <a:pt x="472" y="248"/>
                  <a:pt x="516" y="212"/>
                </a:cubicBezTo>
                <a:cubicBezTo>
                  <a:pt x="524" y="205"/>
                  <a:pt x="525" y="204"/>
                  <a:pt x="517" y="212"/>
                </a:cubicBezTo>
                <a:cubicBezTo>
                  <a:pt x="512" y="219"/>
                  <a:pt x="506" y="225"/>
                  <a:pt x="500" y="231"/>
                </a:cubicBezTo>
                <a:cubicBezTo>
                  <a:pt x="490" y="242"/>
                  <a:pt x="479" y="252"/>
                  <a:pt x="468" y="262"/>
                </a:cubicBezTo>
                <a:cubicBezTo>
                  <a:pt x="449" y="280"/>
                  <a:pt x="428" y="297"/>
                  <a:pt x="409" y="315"/>
                </a:cubicBezTo>
                <a:cubicBezTo>
                  <a:pt x="404" y="317"/>
                  <a:pt x="402" y="319"/>
                  <a:pt x="403" y="321"/>
                </a:cubicBezTo>
                <a:cubicBezTo>
                  <a:pt x="400" y="323"/>
                  <a:pt x="398" y="325"/>
                  <a:pt x="396" y="327"/>
                </a:cubicBezTo>
                <a:cubicBezTo>
                  <a:pt x="395" y="329"/>
                  <a:pt x="397" y="331"/>
                  <a:pt x="399" y="330"/>
                </a:cubicBezTo>
                <a:cubicBezTo>
                  <a:pt x="404" y="325"/>
                  <a:pt x="409" y="320"/>
                  <a:pt x="414" y="316"/>
                </a:cubicBezTo>
                <a:cubicBezTo>
                  <a:pt x="414" y="316"/>
                  <a:pt x="415" y="316"/>
                  <a:pt x="416" y="315"/>
                </a:cubicBezTo>
                <a:cubicBezTo>
                  <a:pt x="418" y="314"/>
                  <a:pt x="420" y="312"/>
                  <a:pt x="421" y="310"/>
                </a:cubicBezTo>
                <a:cubicBezTo>
                  <a:pt x="421" y="310"/>
                  <a:pt x="421" y="310"/>
                  <a:pt x="421" y="310"/>
                </a:cubicBezTo>
                <a:cubicBezTo>
                  <a:pt x="429" y="304"/>
                  <a:pt x="437" y="297"/>
                  <a:pt x="445" y="292"/>
                </a:cubicBezTo>
                <a:cubicBezTo>
                  <a:pt x="433" y="306"/>
                  <a:pt x="418" y="317"/>
                  <a:pt x="408" y="333"/>
                </a:cubicBezTo>
                <a:cubicBezTo>
                  <a:pt x="407" y="335"/>
                  <a:pt x="409" y="337"/>
                  <a:pt x="411" y="336"/>
                </a:cubicBezTo>
                <a:cubicBezTo>
                  <a:pt x="416" y="332"/>
                  <a:pt x="421" y="328"/>
                  <a:pt x="426" y="324"/>
                </a:cubicBezTo>
                <a:cubicBezTo>
                  <a:pt x="423" y="327"/>
                  <a:pt x="421" y="331"/>
                  <a:pt x="418" y="334"/>
                </a:cubicBezTo>
                <a:cubicBezTo>
                  <a:pt x="417" y="336"/>
                  <a:pt x="419" y="338"/>
                  <a:pt x="421" y="337"/>
                </a:cubicBezTo>
                <a:cubicBezTo>
                  <a:pt x="428" y="333"/>
                  <a:pt x="434" y="329"/>
                  <a:pt x="441" y="324"/>
                </a:cubicBezTo>
                <a:cubicBezTo>
                  <a:pt x="435" y="330"/>
                  <a:pt x="429" y="336"/>
                  <a:pt x="424" y="342"/>
                </a:cubicBezTo>
                <a:cubicBezTo>
                  <a:pt x="423" y="344"/>
                  <a:pt x="425" y="346"/>
                  <a:pt x="426" y="345"/>
                </a:cubicBezTo>
                <a:cubicBezTo>
                  <a:pt x="429" y="345"/>
                  <a:pt x="431" y="343"/>
                  <a:pt x="434" y="342"/>
                </a:cubicBezTo>
                <a:cubicBezTo>
                  <a:pt x="428" y="349"/>
                  <a:pt x="423" y="356"/>
                  <a:pt x="421" y="365"/>
                </a:cubicBezTo>
                <a:cubicBezTo>
                  <a:pt x="420" y="366"/>
                  <a:pt x="422" y="368"/>
                  <a:pt x="423" y="367"/>
                </a:cubicBezTo>
                <a:cubicBezTo>
                  <a:pt x="427" y="365"/>
                  <a:pt x="431" y="363"/>
                  <a:pt x="435" y="360"/>
                </a:cubicBezTo>
                <a:cubicBezTo>
                  <a:pt x="435" y="361"/>
                  <a:pt x="436" y="362"/>
                  <a:pt x="437" y="361"/>
                </a:cubicBezTo>
                <a:cubicBezTo>
                  <a:pt x="443" y="357"/>
                  <a:pt x="449" y="354"/>
                  <a:pt x="455" y="350"/>
                </a:cubicBezTo>
                <a:cubicBezTo>
                  <a:pt x="450" y="354"/>
                  <a:pt x="447" y="359"/>
                  <a:pt x="447" y="364"/>
                </a:cubicBezTo>
                <a:cubicBezTo>
                  <a:pt x="447" y="365"/>
                  <a:pt x="448" y="365"/>
                  <a:pt x="448" y="364"/>
                </a:cubicBezTo>
                <a:cubicBezTo>
                  <a:pt x="449" y="357"/>
                  <a:pt x="459" y="350"/>
                  <a:pt x="463" y="346"/>
                </a:cubicBezTo>
                <a:cubicBezTo>
                  <a:pt x="469" y="340"/>
                  <a:pt x="476" y="335"/>
                  <a:pt x="482" y="329"/>
                </a:cubicBezTo>
                <a:cubicBezTo>
                  <a:pt x="483" y="327"/>
                  <a:pt x="481" y="325"/>
                  <a:pt x="479" y="326"/>
                </a:cubicBezTo>
                <a:cubicBezTo>
                  <a:pt x="472" y="332"/>
                  <a:pt x="465" y="338"/>
                  <a:pt x="458" y="344"/>
                </a:cubicBezTo>
                <a:cubicBezTo>
                  <a:pt x="462" y="339"/>
                  <a:pt x="467" y="335"/>
                  <a:pt x="471" y="330"/>
                </a:cubicBezTo>
                <a:cubicBezTo>
                  <a:pt x="472" y="328"/>
                  <a:pt x="470" y="325"/>
                  <a:pt x="468" y="327"/>
                </a:cubicBezTo>
                <a:cubicBezTo>
                  <a:pt x="455" y="339"/>
                  <a:pt x="442" y="352"/>
                  <a:pt x="426" y="361"/>
                </a:cubicBezTo>
                <a:cubicBezTo>
                  <a:pt x="431" y="349"/>
                  <a:pt x="441" y="340"/>
                  <a:pt x="451" y="333"/>
                </a:cubicBezTo>
                <a:cubicBezTo>
                  <a:pt x="457" y="328"/>
                  <a:pt x="463" y="323"/>
                  <a:pt x="469" y="319"/>
                </a:cubicBezTo>
                <a:cubicBezTo>
                  <a:pt x="471" y="317"/>
                  <a:pt x="469" y="314"/>
                  <a:pt x="467" y="315"/>
                </a:cubicBezTo>
                <a:cubicBezTo>
                  <a:pt x="461" y="320"/>
                  <a:pt x="455" y="324"/>
                  <a:pt x="449" y="329"/>
                </a:cubicBezTo>
                <a:cubicBezTo>
                  <a:pt x="443" y="333"/>
                  <a:pt x="438" y="336"/>
                  <a:pt x="432" y="339"/>
                </a:cubicBezTo>
                <a:cubicBezTo>
                  <a:pt x="444" y="325"/>
                  <a:pt x="459" y="316"/>
                  <a:pt x="472" y="304"/>
                </a:cubicBezTo>
                <a:cubicBezTo>
                  <a:pt x="474" y="302"/>
                  <a:pt x="471" y="299"/>
                  <a:pt x="469" y="301"/>
                </a:cubicBezTo>
                <a:cubicBezTo>
                  <a:pt x="455" y="309"/>
                  <a:pt x="442" y="319"/>
                  <a:pt x="428" y="328"/>
                </a:cubicBezTo>
                <a:cubicBezTo>
                  <a:pt x="438" y="316"/>
                  <a:pt x="450" y="307"/>
                  <a:pt x="459" y="296"/>
                </a:cubicBezTo>
                <a:cubicBezTo>
                  <a:pt x="460" y="295"/>
                  <a:pt x="460" y="294"/>
                  <a:pt x="459" y="293"/>
                </a:cubicBezTo>
                <a:cubicBezTo>
                  <a:pt x="482" y="273"/>
                  <a:pt x="504" y="251"/>
                  <a:pt x="529" y="234"/>
                </a:cubicBezTo>
                <a:cubicBezTo>
                  <a:pt x="506" y="251"/>
                  <a:pt x="481" y="277"/>
                  <a:pt x="463" y="299"/>
                </a:cubicBezTo>
                <a:cubicBezTo>
                  <a:pt x="462" y="300"/>
                  <a:pt x="464" y="302"/>
                  <a:pt x="465" y="302"/>
                </a:cubicBezTo>
                <a:cubicBezTo>
                  <a:pt x="491" y="294"/>
                  <a:pt x="510" y="274"/>
                  <a:pt x="531" y="258"/>
                </a:cubicBezTo>
                <a:cubicBezTo>
                  <a:pt x="547" y="247"/>
                  <a:pt x="515" y="274"/>
                  <a:pt x="511" y="277"/>
                </a:cubicBezTo>
                <a:cubicBezTo>
                  <a:pt x="499" y="288"/>
                  <a:pt x="485" y="297"/>
                  <a:pt x="474" y="309"/>
                </a:cubicBezTo>
                <a:cubicBezTo>
                  <a:pt x="472" y="310"/>
                  <a:pt x="474" y="313"/>
                  <a:pt x="476" y="312"/>
                </a:cubicBezTo>
                <a:cubicBezTo>
                  <a:pt x="486" y="306"/>
                  <a:pt x="495" y="299"/>
                  <a:pt x="505" y="293"/>
                </a:cubicBezTo>
                <a:cubicBezTo>
                  <a:pt x="512" y="288"/>
                  <a:pt x="523" y="283"/>
                  <a:pt x="528" y="277"/>
                </a:cubicBezTo>
                <a:cubicBezTo>
                  <a:pt x="515" y="293"/>
                  <a:pt x="496" y="303"/>
                  <a:pt x="484" y="321"/>
                </a:cubicBezTo>
                <a:cubicBezTo>
                  <a:pt x="483" y="322"/>
                  <a:pt x="484" y="324"/>
                  <a:pt x="486" y="323"/>
                </a:cubicBezTo>
                <a:cubicBezTo>
                  <a:pt x="498" y="319"/>
                  <a:pt x="508" y="312"/>
                  <a:pt x="518" y="304"/>
                </a:cubicBezTo>
                <a:cubicBezTo>
                  <a:pt x="523" y="300"/>
                  <a:pt x="544" y="279"/>
                  <a:pt x="528" y="297"/>
                </a:cubicBezTo>
                <a:cubicBezTo>
                  <a:pt x="521" y="305"/>
                  <a:pt x="512" y="313"/>
                  <a:pt x="503" y="320"/>
                </a:cubicBezTo>
                <a:cubicBezTo>
                  <a:pt x="501" y="322"/>
                  <a:pt x="504" y="325"/>
                  <a:pt x="506" y="323"/>
                </a:cubicBezTo>
                <a:cubicBezTo>
                  <a:pt x="512" y="318"/>
                  <a:pt x="518" y="313"/>
                  <a:pt x="524" y="309"/>
                </a:cubicBezTo>
                <a:cubicBezTo>
                  <a:pt x="532" y="303"/>
                  <a:pt x="533" y="303"/>
                  <a:pt x="527" y="309"/>
                </a:cubicBezTo>
                <a:cubicBezTo>
                  <a:pt x="522" y="314"/>
                  <a:pt x="517" y="319"/>
                  <a:pt x="513" y="325"/>
                </a:cubicBezTo>
                <a:cubicBezTo>
                  <a:pt x="512" y="327"/>
                  <a:pt x="514" y="329"/>
                  <a:pt x="516" y="328"/>
                </a:cubicBezTo>
                <a:cubicBezTo>
                  <a:pt x="517" y="328"/>
                  <a:pt x="518" y="327"/>
                  <a:pt x="519" y="326"/>
                </a:cubicBezTo>
                <a:cubicBezTo>
                  <a:pt x="516" y="331"/>
                  <a:pt x="512" y="336"/>
                  <a:pt x="510" y="341"/>
                </a:cubicBezTo>
                <a:cubicBezTo>
                  <a:pt x="509" y="343"/>
                  <a:pt x="510" y="345"/>
                  <a:pt x="512" y="344"/>
                </a:cubicBezTo>
                <a:cubicBezTo>
                  <a:pt x="523" y="342"/>
                  <a:pt x="515" y="349"/>
                  <a:pt x="512" y="356"/>
                </a:cubicBezTo>
                <a:cubicBezTo>
                  <a:pt x="511" y="358"/>
                  <a:pt x="513" y="360"/>
                  <a:pt x="515" y="359"/>
                </a:cubicBezTo>
                <a:cubicBezTo>
                  <a:pt x="518" y="357"/>
                  <a:pt x="522" y="355"/>
                  <a:pt x="525" y="353"/>
                </a:cubicBezTo>
                <a:cubicBezTo>
                  <a:pt x="527" y="352"/>
                  <a:pt x="526" y="349"/>
                  <a:pt x="523" y="349"/>
                </a:cubicBezTo>
                <a:cubicBezTo>
                  <a:pt x="520" y="351"/>
                  <a:pt x="520" y="351"/>
                  <a:pt x="520" y="351"/>
                </a:cubicBezTo>
                <a:cubicBezTo>
                  <a:pt x="522" y="346"/>
                  <a:pt x="524" y="340"/>
                  <a:pt x="525" y="340"/>
                </a:cubicBezTo>
                <a:cubicBezTo>
                  <a:pt x="525" y="338"/>
                  <a:pt x="524" y="336"/>
                  <a:pt x="522" y="337"/>
                </a:cubicBezTo>
                <a:cubicBezTo>
                  <a:pt x="506" y="343"/>
                  <a:pt x="529" y="322"/>
                  <a:pt x="533" y="317"/>
                </a:cubicBezTo>
                <a:cubicBezTo>
                  <a:pt x="535" y="316"/>
                  <a:pt x="533" y="313"/>
                  <a:pt x="531" y="315"/>
                </a:cubicBezTo>
                <a:cubicBezTo>
                  <a:pt x="508" y="333"/>
                  <a:pt x="533" y="307"/>
                  <a:pt x="538" y="300"/>
                </a:cubicBezTo>
                <a:cubicBezTo>
                  <a:pt x="539" y="298"/>
                  <a:pt x="537" y="296"/>
                  <a:pt x="536" y="297"/>
                </a:cubicBezTo>
                <a:cubicBezTo>
                  <a:pt x="533" y="298"/>
                  <a:pt x="531" y="300"/>
                  <a:pt x="529" y="301"/>
                </a:cubicBezTo>
                <a:cubicBezTo>
                  <a:pt x="533" y="296"/>
                  <a:pt x="538" y="292"/>
                  <a:pt x="542" y="286"/>
                </a:cubicBezTo>
                <a:cubicBezTo>
                  <a:pt x="542" y="286"/>
                  <a:pt x="542" y="286"/>
                  <a:pt x="542" y="286"/>
                </a:cubicBezTo>
                <a:cubicBezTo>
                  <a:pt x="540" y="332"/>
                  <a:pt x="527" y="378"/>
                  <a:pt x="505" y="418"/>
                </a:cubicBezTo>
                <a:close/>
                <a:moveTo>
                  <a:pt x="380" y="469"/>
                </a:moveTo>
                <a:cubicBezTo>
                  <a:pt x="391" y="458"/>
                  <a:pt x="403" y="447"/>
                  <a:pt x="414" y="436"/>
                </a:cubicBezTo>
                <a:cubicBezTo>
                  <a:pt x="405" y="447"/>
                  <a:pt x="395" y="457"/>
                  <a:pt x="384" y="466"/>
                </a:cubicBezTo>
                <a:cubicBezTo>
                  <a:pt x="383" y="467"/>
                  <a:pt x="382" y="468"/>
                  <a:pt x="380" y="469"/>
                </a:cubicBezTo>
                <a:close/>
                <a:moveTo>
                  <a:pt x="354" y="457"/>
                </a:moveTo>
                <a:cubicBezTo>
                  <a:pt x="355" y="456"/>
                  <a:pt x="355" y="456"/>
                  <a:pt x="356" y="455"/>
                </a:cubicBezTo>
                <a:cubicBezTo>
                  <a:pt x="363" y="445"/>
                  <a:pt x="373" y="437"/>
                  <a:pt x="382" y="429"/>
                </a:cubicBezTo>
                <a:cubicBezTo>
                  <a:pt x="386" y="425"/>
                  <a:pt x="391" y="421"/>
                  <a:pt x="396" y="416"/>
                </a:cubicBezTo>
                <a:cubicBezTo>
                  <a:pt x="386" y="426"/>
                  <a:pt x="377" y="436"/>
                  <a:pt x="368" y="446"/>
                </a:cubicBezTo>
                <a:cubicBezTo>
                  <a:pt x="365" y="449"/>
                  <a:pt x="360" y="453"/>
                  <a:pt x="354" y="457"/>
                </a:cubicBezTo>
                <a:close/>
                <a:moveTo>
                  <a:pt x="360" y="419"/>
                </a:moveTo>
                <a:cubicBezTo>
                  <a:pt x="368" y="409"/>
                  <a:pt x="377" y="400"/>
                  <a:pt x="385" y="390"/>
                </a:cubicBezTo>
                <a:cubicBezTo>
                  <a:pt x="388" y="385"/>
                  <a:pt x="411" y="353"/>
                  <a:pt x="399" y="371"/>
                </a:cubicBezTo>
                <a:cubicBezTo>
                  <a:pt x="389" y="388"/>
                  <a:pt x="376" y="402"/>
                  <a:pt x="362" y="416"/>
                </a:cubicBezTo>
                <a:cubicBezTo>
                  <a:pt x="362" y="417"/>
                  <a:pt x="361" y="418"/>
                  <a:pt x="360" y="419"/>
                </a:cubicBezTo>
                <a:close/>
                <a:moveTo>
                  <a:pt x="542" y="285"/>
                </a:moveTo>
                <a:cubicBezTo>
                  <a:pt x="542" y="284"/>
                  <a:pt x="540" y="283"/>
                  <a:pt x="539" y="284"/>
                </a:cubicBezTo>
                <a:cubicBezTo>
                  <a:pt x="524" y="293"/>
                  <a:pt x="512" y="305"/>
                  <a:pt x="497" y="314"/>
                </a:cubicBezTo>
                <a:cubicBezTo>
                  <a:pt x="494" y="311"/>
                  <a:pt x="496" y="308"/>
                  <a:pt x="501" y="306"/>
                </a:cubicBezTo>
                <a:cubicBezTo>
                  <a:pt x="505" y="302"/>
                  <a:pt x="509" y="299"/>
                  <a:pt x="513" y="296"/>
                </a:cubicBezTo>
                <a:cubicBezTo>
                  <a:pt x="521" y="289"/>
                  <a:pt x="529" y="282"/>
                  <a:pt x="536" y="274"/>
                </a:cubicBezTo>
                <a:cubicBezTo>
                  <a:pt x="537" y="272"/>
                  <a:pt x="535" y="270"/>
                  <a:pt x="533" y="271"/>
                </a:cubicBezTo>
                <a:cubicBezTo>
                  <a:pt x="523" y="277"/>
                  <a:pt x="513" y="283"/>
                  <a:pt x="503" y="290"/>
                </a:cubicBezTo>
                <a:cubicBezTo>
                  <a:pt x="499" y="292"/>
                  <a:pt x="471" y="315"/>
                  <a:pt x="488" y="300"/>
                </a:cubicBezTo>
                <a:cubicBezTo>
                  <a:pt x="506" y="284"/>
                  <a:pt x="526" y="271"/>
                  <a:pt x="542" y="253"/>
                </a:cubicBezTo>
                <a:cubicBezTo>
                  <a:pt x="542" y="264"/>
                  <a:pt x="542" y="274"/>
                  <a:pt x="542" y="285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431445" y="1480090"/>
            <a:ext cx="2988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Hans" sz="2400" dirty="0"/>
              <a:t>Flutter</a:t>
            </a:r>
            <a:r>
              <a:rPr kumimoji="1" lang="zh-Hans" altLang="en-US" sz="2400" dirty="0"/>
              <a:t> </a:t>
            </a:r>
            <a:r>
              <a:rPr kumimoji="1" lang="zh-CN" altLang="en-US" sz="2400" dirty="0"/>
              <a:t>开发环境搭建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D5F440-5B69-8442-A241-0C9DA33E07E7}"/>
              </a:ext>
            </a:extLst>
          </p:cNvPr>
          <p:cNvSpPr txBox="1"/>
          <p:nvPr/>
        </p:nvSpPr>
        <p:spPr>
          <a:xfrm>
            <a:off x="2281238" y="2130305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</a:t>
            </a:r>
            <a:r>
              <a:rPr lang="zh-Hans" altLang="en-US" b="1" dirty="0"/>
              <a:t>、</a:t>
            </a:r>
            <a:r>
              <a:rPr lang="zh-CN" altLang="en-US" b="1" dirty="0"/>
              <a:t>配置国内镜像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194D-70F0-E146-907F-4C18B85E4CA1}"/>
              </a:ext>
            </a:extLst>
          </p:cNvPr>
          <p:cNvSpPr txBox="1"/>
          <p:nvPr/>
        </p:nvSpPr>
        <p:spPr>
          <a:xfrm>
            <a:off x="2281238" y="263446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2</a:t>
            </a:r>
            <a:r>
              <a:rPr lang="zh-Hans" altLang="en-US" b="1" dirty="0"/>
              <a:t>、</a:t>
            </a:r>
            <a:r>
              <a:rPr lang="en" altLang="zh-CN" b="1" dirty="0"/>
              <a:t>Flutter SDK</a:t>
            </a:r>
            <a:r>
              <a:rPr lang="zh-CN" altLang="en-US" b="1" dirty="0"/>
              <a:t>安装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7B6E88-8D73-7745-ACB9-74E6E96B0285}"/>
              </a:ext>
            </a:extLst>
          </p:cNvPr>
          <p:cNvSpPr txBox="1"/>
          <p:nvPr/>
        </p:nvSpPr>
        <p:spPr>
          <a:xfrm>
            <a:off x="2281238" y="30923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Hans" altLang="en-US" dirty="0"/>
              <a:t>、</a:t>
            </a:r>
            <a:r>
              <a:rPr lang="zh-CN" altLang="en-US" b="1" dirty="0"/>
              <a:t>执行</a:t>
            </a:r>
            <a:r>
              <a:rPr lang="en" altLang="zh-CN" b="1" dirty="0"/>
              <a:t>flutter doctor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304209-148E-1143-8CF0-D6C147263398}"/>
              </a:ext>
            </a:extLst>
          </p:cNvPr>
          <p:cNvSpPr txBox="1"/>
          <p:nvPr/>
        </p:nvSpPr>
        <p:spPr>
          <a:xfrm>
            <a:off x="5695370" y="213030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4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iOS</a:t>
            </a:r>
            <a:r>
              <a:rPr lang="zh-CN" altLang="en-US" b="1" dirty="0"/>
              <a:t>开发依赖项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E0A4A2-BB35-CC48-A1A8-BC8D7387CF8B}"/>
              </a:ext>
            </a:extLst>
          </p:cNvPr>
          <p:cNvSpPr txBox="1"/>
          <p:nvPr/>
        </p:nvSpPr>
        <p:spPr>
          <a:xfrm>
            <a:off x="5695370" y="263985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5</a:t>
            </a:r>
            <a:r>
              <a:rPr lang="zh-Hans" altLang="en-US" b="1" dirty="0"/>
              <a:t>、</a:t>
            </a:r>
            <a:r>
              <a:rPr lang="zh-CN" altLang="en-US" b="1" dirty="0"/>
              <a:t>安装</a:t>
            </a:r>
            <a:r>
              <a:rPr lang="en" altLang="zh-CN" b="1" dirty="0"/>
              <a:t>Android</a:t>
            </a:r>
            <a:r>
              <a:rPr lang="zh-CN" altLang="en-US" b="1" dirty="0"/>
              <a:t>开发依赖项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2CA6D6-4B9E-EA4A-AA71-3D7E007647A4}"/>
              </a:ext>
            </a:extLst>
          </p:cNvPr>
          <p:cNvSpPr txBox="1"/>
          <p:nvPr/>
        </p:nvSpPr>
        <p:spPr>
          <a:xfrm>
            <a:off x="5695370" y="30923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6</a:t>
            </a:r>
            <a:r>
              <a:rPr lang="zh-Hans" altLang="en-US" b="1" dirty="0"/>
              <a:t>、</a:t>
            </a:r>
            <a:r>
              <a:rPr lang="zh-CN" altLang="en-US" b="1" dirty="0"/>
              <a:t>准备就绪</a:t>
            </a:r>
          </a:p>
        </p:txBody>
      </p:sp>
    </p:spTree>
    <p:extLst>
      <p:ext uri="{BB962C8B-B14F-4D97-AF65-F5344CB8AC3E}">
        <p14:creationId xmlns:p14="http://schemas.microsoft.com/office/powerpoint/2010/main" val="20555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47"/>
          <p:cNvSpPr/>
          <p:nvPr/>
        </p:nvSpPr>
        <p:spPr>
          <a:xfrm>
            <a:off x="1354887" y="464427"/>
            <a:ext cx="2401298" cy="10156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Flutter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" y="291719"/>
            <a:ext cx="990260" cy="990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DCF7E5-67AA-7744-B053-CF510876D5B7}"/>
              </a:ext>
            </a:extLst>
          </p:cNvPr>
          <p:cNvSpPr txBox="1"/>
          <p:nvPr/>
        </p:nvSpPr>
        <p:spPr>
          <a:xfrm>
            <a:off x="4795988" y="741425"/>
            <a:ext cx="2287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400" dirty="0"/>
              <a:t>Flutter</a:t>
            </a:r>
            <a:r>
              <a:rPr lang="zh-CN" altLang="en-US" sz="2400" dirty="0"/>
              <a:t>框架概览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5874A3-A029-FC4A-A86A-08DEF52D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15" y="1580289"/>
            <a:ext cx="7974351" cy="46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406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680</Words>
  <Application>Microsoft Macintosh PowerPoint</Application>
  <PresentationFormat>宽屏</PresentationFormat>
  <Paragraphs>105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幼圆</vt:lpstr>
      <vt:lpstr>Calibri</vt:lpstr>
      <vt:lpstr>Arial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Microsoft Office 用户</cp:lastModifiedBy>
  <cp:revision>87</cp:revision>
  <dcterms:created xsi:type="dcterms:W3CDTF">2015-12-25T04:35:00Z</dcterms:created>
  <dcterms:modified xsi:type="dcterms:W3CDTF">2019-01-02T07:42:44Z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